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60" r:id="rId6"/>
    <p:sldId id="265" r:id="rId7"/>
    <p:sldId id="266" r:id="rId8"/>
    <p:sldId id="267" r:id="rId9"/>
    <p:sldId id="261" r:id="rId10"/>
    <p:sldId id="268" r:id="rId11"/>
    <p:sldId id="262" r:id="rId12"/>
    <p:sldId id="269" r:id="rId13"/>
    <p:sldId id="271" r:id="rId14"/>
    <p:sldId id="272" r:id="rId15"/>
    <p:sldId id="258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于 杨" initials="于" lastIdx="1" clrIdx="0">
    <p:extLst>
      <p:ext uri="{19B8F6BF-5375-455C-9EA6-DF929625EA0E}">
        <p15:presenceInfo xmlns:p15="http://schemas.microsoft.com/office/powerpoint/2012/main" userId="9cdc31451182c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CBDFB-E962-442C-8530-49110ADF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C14E0F-D1EC-4268-BBDA-DF999171B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22A51-C51D-496D-B6EF-7BE90FD0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8AF01-02E2-4221-8479-5329D3DE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DD3DF-ECA1-408F-AC0B-7E547D74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9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48582-E9D6-4497-8FA1-78EF50DB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6B488-CC24-47E8-9B62-5BF95EE0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D72E-1FFF-4F94-8FD8-F648D147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7B5C3-7C6C-463F-9F10-433427CF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E53D3-0640-430E-98BD-71C2EB7A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FFB89D-91BB-4693-9D14-C6144F07C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0D611-CAA6-4F22-9FB8-736740645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6ACE2-557B-4DD2-9BF3-CAB0A367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7DE69-1C52-4AC5-832E-D7740947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F60C9-DB3E-4AFF-92DA-DA98C91C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F759-54E5-4213-A5C6-144CA826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BE9DA-3B19-4A2B-9174-741E0115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CC669-EB97-4FCA-8452-E026699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C500A-247F-43B4-A462-09674E9C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4C79A-45FF-48E0-8029-03AF0777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8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2549F-E8A2-4606-814E-42E7BD4B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13298-B0F6-4FCE-8958-4DF088FE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8132E-50F4-443F-997A-1E3E3356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11B68-8631-4FDC-9F41-67A592A7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F40CF-09C1-4425-90E5-331EAF91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E8F17-DA23-48D4-805C-BDD9D4F9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D1AFF-8669-4864-9F83-CE458F914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4B7F8-81A7-4781-8060-A92660D4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6C145-327A-4D5C-9A8B-D3BF74B1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550DA-CFE9-4ACC-9301-8B435C7D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1C1D3-9DAB-4BDE-A06B-218C0621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DE58-CCF1-4EEC-8D39-49721E1C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72A52-3C44-41A5-9ED7-DFDA48EC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AE4C3-6C90-41E6-B299-F95A2B47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01D9A5-11AC-4752-80B7-358FABA08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6FD11A-A147-4A70-87C6-6B3826C4C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216877-A7D4-44CB-91B2-60565291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F0D0FE-131F-4E2B-AFDD-0D3F4618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9E5B7-433F-4F02-BD21-7601071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9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E9AC5-C983-4039-90A5-B492F0C4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1249CC-E20B-49D9-B413-6C3EBBB3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6C5DB-B32C-46DA-9A95-469D5F5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F39E9-E6DE-44F3-9BCB-0497FC5E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3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1E2596-E7D7-4B87-9853-E56EDFF4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94AEB-922B-44EA-B8BE-070E65B8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39A72-DB4B-4C12-B51D-2C950EBD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82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BBB64-8D63-46C1-B9B5-3C748B7F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09F8A-7155-4673-8F4A-54F18D6BB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40A408-08CD-4F90-8460-7AEE060A8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ADB43-4328-49FC-8AC1-96460C47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D1D98-F68D-4FBD-85D9-0AE0950D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29C49-D96C-4668-B2FF-13C0BC71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0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6C3A-02CC-4DDF-994D-D17D2D28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0DAFD-3B68-4EBA-8134-D662F97B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26AD3-C475-440F-8D52-435CF8629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4E5FE-C7D3-4CCB-865C-24EFE31A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28549-4FD2-48F1-80D7-CFD39624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6CBDC-618F-4658-A1C4-05DD8857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0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89B1CE-D8C6-42A5-BD6F-BA7297D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68083-7E49-4EB0-BEF9-8DE4286E7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DF860-4C74-46C3-AA01-7D5859B91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CB9D1-BA35-4327-A330-DD878CF64082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C1631-C3F1-412C-A839-E161D7B33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5236E-59DA-4566-980D-44411AAB8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73BA-3B60-4EA7-82C0-797474D2D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8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E84A1-CC5A-426B-A5B6-081C8B7F8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数智一轮考核答辩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7C7EE7-2990-437B-BBC4-63E377671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299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计算机（</a:t>
            </a:r>
            <a:r>
              <a:rPr lang="en-US" altLang="zh-CN" dirty="0"/>
              <a:t>7</a:t>
            </a:r>
            <a:r>
              <a:rPr lang="zh-CN" altLang="en-US" dirty="0"/>
              <a:t>）班</a:t>
            </a:r>
            <a:endParaRPr lang="en-US" altLang="zh-CN" dirty="0"/>
          </a:p>
          <a:p>
            <a:r>
              <a:rPr lang="zh-CN" altLang="en-US" dirty="0"/>
              <a:t>于杨</a:t>
            </a:r>
          </a:p>
        </p:txBody>
      </p:sp>
    </p:spTree>
    <p:extLst>
      <p:ext uri="{BB962C8B-B14F-4D97-AF65-F5344CB8AC3E}">
        <p14:creationId xmlns:p14="http://schemas.microsoft.com/office/powerpoint/2010/main" val="2300868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190CC9-E036-4878-B4B9-E9F4F0B8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6C7F8E-2331-4823-B3D2-CBEA323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、多项式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加入二次项，拟合效果更好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、正则化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以为是因为加入了多项式，过拟合；但是加入了正则化项，也没有变现很好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B86130-1678-424E-8D5B-C93E2A31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47" y="4447222"/>
            <a:ext cx="2867025" cy="1562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097AD-57A9-4D21-8A40-0217CA6E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47222"/>
            <a:ext cx="3035300" cy="149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A1F3F2-62B2-4965-A1DF-4759654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0" y="-78422"/>
            <a:ext cx="10515600" cy="2852737"/>
          </a:xfrm>
        </p:spPr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问题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6CFD9-690E-4548-BDEF-0064AFA77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52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961BA3A-E1E4-440D-B9ED-C0163D42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6409FC3-0916-4F63-A764-564FFAB63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7110" y="1896745"/>
            <a:ext cx="5173140" cy="435133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C69A2C-8569-404D-BAF4-CBA7F1186378}"/>
              </a:ext>
            </a:extLst>
          </p:cNvPr>
          <p:cNvSpPr txBox="1"/>
          <p:nvPr/>
        </p:nvSpPr>
        <p:spPr>
          <a:xfrm>
            <a:off x="838200" y="1896745"/>
            <a:ext cx="5339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梯度已经消失了，但是损失值还是没有降下来，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怀疑是陷入了局部最小，但是用正规方程求取后，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损失值还是很大，还没有找到更好的解决方法</a:t>
            </a:r>
          </a:p>
        </p:txBody>
      </p:sp>
    </p:spTree>
    <p:extLst>
      <p:ext uri="{BB962C8B-B14F-4D97-AF65-F5344CB8AC3E}">
        <p14:creationId xmlns:p14="http://schemas.microsoft.com/office/powerpoint/2010/main" val="334797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A1F3F2-62B2-4965-A1DF-4759654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0" y="-78422"/>
            <a:ext cx="10515600" cy="2852737"/>
          </a:xfrm>
        </p:spPr>
        <p:txBody>
          <a:bodyPr/>
          <a:lstStyle/>
          <a:p>
            <a:r>
              <a:rPr lang="en-US" altLang="zh-CN" dirty="0"/>
              <a:t>05 </a:t>
            </a:r>
            <a:r>
              <a:rPr lang="zh-CN" altLang="en-US" dirty="0"/>
              <a:t>小结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6CFD9-690E-4548-BDEF-0064AFA77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25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E00CE7-919B-449D-B856-275D498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357235-D459-423C-B2C1-C243A90F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虽然实现的比较低难度的模型，这个过程也是很曲折，常常会碰到各种各样的问题困难，但是解决他们的过程还是很爽的！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在这个过程中认识到，对回归问题有了更深的了解认识，同时对分类，神经网络等也有了一个比较浅显的认识，希望能在接下来的时间里学到更多的东西！</a:t>
            </a:r>
          </a:p>
        </p:txBody>
      </p:sp>
    </p:spTree>
    <p:extLst>
      <p:ext uri="{BB962C8B-B14F-4D97-AF65-F5344CB8AC3E}">
        <p14:creationId xmlns:p14="http://schemas.microsoft.com/office/powerpoint/2010/main" val="199602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B3847-1CD2-47DD-93AF-3FDA1142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6CBAF-1528-4DBC-B1B8-4EC96E76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90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80642-6943-4C37-AAAE-4F13F3C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256BA-3AE1-414F-A731-914E1E58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00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8C6EAC-870F-45F9-83A9-470A504FE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线性回归模型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2E50B2-0B7E-46F9-8483-337EB84FE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75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A1F3F2-62B2-4965-A1DF-4759654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0" y="-78422"/>
            <a:ext cx="10515600" cy="2852737"/>
          </a:xfrm>
        </p:spPr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数据预处理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6CFD9-690E-4548-BDEF-0064AFA77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8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0AEA99-6ABC-4051-8536-5C96099C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EC568B3-8FA3-4FB1-9EB2-7A17836B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、观察不同特征之间的差距较大，使用了归一法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、将缺失值用均值代替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、删除异常值（四分位距）但是效果并不好</a:t>
            </a:r>
          </a:p>
        </p:txBody>
      </p:sp>
    </p:spTree>
    <p:extLst>
      <p:ext uri="{BB962C8B-B14F-4D97-AF65-F5344CB8AC3E}">
        <p14:creationId xmlns:p14="http://schemas.microsoft.com/office/powerpoint/2010/main" val="1735825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A1F3F2-62B2-4965-A1DF-4759654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0" y="-78422"/>
            <a:ext cx="10515600" cy="2852737"/>
          </a:xfrm>
        </p:spPr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模型构建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6CFD9-690E-4548-BDEF-0064AFA77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5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1CF8BF4-7B4C-4ACA-BFF8-AF1108AB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279B36-819F-49DE-B2D8-E5DB58022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、梯度下降法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、正规方程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59279B36-819F-49DE-B2D8-E5DB58022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085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FEF95-7E5A-421F-B903-5DBE63DA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7CB85-1F0C-4595-AE7B-F2302BB9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065"/>
            <a:ext cx="7562850" cy="5924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线性回归</a:t>
            </a:r>
            <a:r>
              <a:rPr lang="en-US" altLang="zh-CN" dirty="0"/>
              <a:t>&amp;</a:t>
            </a:r>
            <a:r>
              <a:rPr lang="zh-CN" altLang="en-US" dirty="0"/>
              <a:t>单层神经网络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20A03-6455-4ED5-8E38-056EBE68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4945"/>
            <a:ext cx="2952750" cy="3219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48FA02-D6CC-4CFB-A052-9B5C652C2221}"/>
              </a:ext>
            </a:extLst>
          </p:cNvPr>
          <p:cNvSpPr txBox="1"/>
          <p:nvPr/>
        </p:nvSpPr>
        <p:spPr>
          <a:xfrm>
            <a:off x="4124960" y="2738756"/>
            <a:ext cx="677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线性回归就是很简单的单层神经网络，没有隐藏层和激活函数；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同时通过这个模型也理解到了神经网络强大的学习能力。</a:t>
            </a:r>
          </a:p>
        </p:txBody>
      </p:sp>
    </p:spTree>
    <p:extLst>
      <p:ext uri="{BB962C8B-B14F-4D97-AF65-F5344CB8AC3E}">
        <p14:creationId xmlns:p14="http://schemas.microsoft.com/office/powerpoint/2010/main" val="136217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7D8D-A45B-4080-A8A0-FE5B4928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81856E-6388-445E-BFC7-655ADE690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265"/>
            <a:ext cx="3413042" cy="30613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E6C6DD-0CBE-4785-B560-E7A7C5ED6D94}"/>
              </a:ext>
            </a:extLst>
          </p:cNvPr>
          <p:cNvSpPr txBox="1"/>
          <p:nvPr/>
        </p:nvSpPr>
        <p:spPr>
          <a:xfrm>
            <a:off x="4785360" y="2438400"/>
            <a:ext cx="6339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这样的多层神经网络其含有的权重很多，每一层之间运用不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同的非线性的激活函数；权重越多，学习能力就越强。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尝试在我的模型里加入神经网络的结构以提高精度，但是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因为还没有很好的掌握反向传播，所以失败了。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0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A1F3F2-62B2-4965-A1DF-47596549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0" y="-78422"/>
            <a:ext cx="10515600" cy="2852737"/>
          </a:xfrm>
        </p:spPr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优化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06CFD9-690E-4548-BDEF-0064AFA77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2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355</Words>
  <Application>Microsoft Office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数智一轮考核答辩</vt:lpstr>
      <vt:lpstr>线性回归模型</vt:lpstr>
      <vt:lpstr>01 数据预处理</vt:lpstr>
      <vt:lpstr>PowerPoint 演示文稿</vt:lpstr>
      <vt:lpstr>02 模型构建</vt:lpstr>
      <vt:lpstr>PowerPoint 演示文稿</vt:lpstr>
      <vt:lpstr>PowerPoint 演示文稿</vt:lpstr>
      <vt:lpstr>PowerPoint 演示文稿</vt:lpstr>
      <vt:lpstr>03 优化</vt:lpstr>
      <vt:lpstr>PowerPoint 演示文稿</vt:lpstr>
      <vt:lpstr>04 问题</vt:lpstr>
      <vt:lpstr>PowerPoint 演示文稿</vt:lpstr>
      <vt:lpstr>05 小结</vt:lpstr>
      <vt:lpstr>PowerPoint 演示文稿</vt:lpstr>
      <vt:lpstr>致谢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数智一轮考核答辩</dc:title>
  <dc:creator>于 杨</dc:creator>
  <cp:lastModifiedBy>于 杨</cp:lastModifiedBy>
  <cp:revision>1</cp:revision>
  <dcterms:created xsi:type="dcterms:W3CDTF">2022-04-03T07:15:27Z</dcterms:created>
  <dcterms:modified xsi:type="dcterms:W3CDTF">2022-04-03T12:18:32Z</dcterms:modified>
</cp:coreProperties>
</file>