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KoPubWorld돋움체 Light" panose="020B0600000101010101" charset="-127"/>
      <p:regular r:id="rId12"/>
    </p:embeddedFont>
    <p:embeddedFont>
      <p:font typeface="KoPubWorld돋움체 Bold" panose="020B0600000101010101" charset="-127"/>
      <p:bold r:id="rId13"/>
    </p:embeddedFont>
    <p:embeddedFont>
      <p:font typeface="타이포_쌍문동 B" panose="02020803020101020101" pitchFamily="18" charset="-127"/>
      <p:bold r:id="rId14"/>
    </p:embeddedFont>
    <p:embeddedFont>
      <p:font typeface="나눔스퀘어_ac ExtraBold" panose="020B0600000101010101" pitchFamily="50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취업</c:v>
                </c:pt>
                <c:pt idx="1">
                  <c:v>코로나</c:v>
                </c:pt>
                <c:pt idx="2">
                  <c:v>직업</c:v>
                </c:pt>
                <c:pt idx="3">
                  <c:v>자격증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0.62310934066772405</c:v>
                </c:pt>
                <c:pt idx="1">
                  <c:v>0.64442074298858598</c:v>
                </c:pt>
                <c:pt idx="2">
                  <c:v>0.51847195625305098</c:v>
                </c:pt>
                <c:pt idx="3">
                  <c:v>0.43657869100570601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취업</c:v>
                </c:pt>
                <c:pt idx="1">
                  <c:v>코로나</c:v>
                </c:pt>
                <c:pt idx="2">
                  <c:v>직업</c:v>
                </c:pt>
                <c:pt idx="3">
                  <c:v>자격증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0.45768499374389598</c:v>
                </c:pt>
                <c:pt idx="1">
                  <c:v>0.61578232049942005</c:v>
                </c:pt>
                <c:pt idx="2">
                  <c:v>0.49016949534416199</c:v>
                </c:pt>
                <c:pt idx="3">
                  <c:v>0.38769143819808899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337280"/>
        <c:axId val="232456768"/>
      </c:barChart>
      <c:catAx>
        <c:axId val="234337280"/>
        <c:scaling>
          <c:orientation val="minMax"/>
        </c:scaling>
        <c:delete val="0"/>
        <c:axPos val="b"/>
        <c:majorTickMark val="out"/>
        <c:minorTickMark val="none"/>
        <c:tickLblPos val="nextTo"/>
        <c:crossAx val="232456768"/>
        <c:crosses val="autoZero"/>
        <c:auto val="1"/>
        <c:lblAlgn val="ctr"/>
        <c:lblOffset val="100"/>
        <c:noMultiLvlLbl val="0"/>
      </c:catAx>
      <c:valAx>
        <c:axId val="232456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4337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6336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itchFamily="18" charset="-127"/>
                <a:ea typeface="타이포_쌍문동 B" pitchFamily="18" charset="-127"/>
                <a:cs typeface="KoPubWorld돋움체 Light" panose="00000300000000000000" pitchFamily="2" charset="-127"/>
              </a:rPr>
              <a:t>취업 </a:t>
            </a:r>
            <a:r>
              <a:rPr lang="ko-KR" alt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itchFamily="18" charset="-127"/>
                <a:ea typeface="타이포_쌍문동 B" pitchFamily="18" charset="-127"/>
                <a:cs typeface="KoPubWorld돋움체 Light" panose="00000300000000000000" pitchFamily="2" charset="-127"/>
              </a:rPr>
              <a:t>크롤링</a:t>
            </a:r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itchFamily="18" charset="-127"/>
                <a:ea typeface="타이포_쌍문동 B" pitchFamily="18" charset="-127"/>
                <a:cs typeface="KoPubWorld돋움체 Light" panose="00000300000000000000" pitchFamily="2" charset="-127"/>
              </a:rPr>
              <a:t> 및 연관검색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itchFamily="18" charset="-127"/>
              <a:ea typeface="타이포_쌍문동 B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398398" cy="381448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2926077" y="252251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  <a:cs typeface="KoPubWorld돋움체 Light" panose="00000300000000000000" pitchFamily="2" charset="-127"/>
              </a:rPr>
              <a:t>Word2vec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  <a:cs typeface="KoPubWorld돋움체 Light" panose="00000300000000000000" pitchFamily="2" charset="-127"/>
              </a:rPr>
              <a:t>를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  <a:cs typeface="KoPubWorld돋움체 Light" panose="00000300000000000000" pitchFamily="2" charset="-127"/>
              </a:rPr>
              <a:t>이용한</a:t>
            </a:r>
            <a:endParaRPr lang="ko-KR" altLang="en-US" sz="2000" dirty="0">
              <a:solidFill>
                <a:schemeClr val="bg1"/>
              </a:solidFill>
              <a:latin typeface="나눔스퀘어_ac ExtraBold" pitchFamily="50" charset="-127"/>
              <a:ea typeface="나눔스퀘어_ac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1525" y="4053959"/>
            <a:ext cx="90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양준호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BB21E30-1CD8-46E8-A8F3-29D7BD7E4EFC}"/>
              </a:ext>
            </a:extLst>
          </p:cNvPr>
          <p:cNvGrpSpPr/>
          <p:nvPr/>
        </p:nvGrpSpPr>
        <p:grpSpPr>
          <a:xfrm>
            <a:off x="3430943" y="2252485"/>
            <a:ext cx="5578579" cy="830997"/>
            <a:chOff x="3403338" y="2598003"/>
            <a:chExt cx="5578579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652917" cy="830997"/>
              <a:chOff x="3403338" y="2598003"/>
              <a:chExt cx="2652917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742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네이버</a:t>
                </a: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 지식인 </a:t>
                </a:r>
                <a:r>
                  <a:rPr lang="ko-KR" altLang="en-US" sz="16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크롤링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527883" cy="830997"/>
              <a:chOff x="6454034" y="2598003"/>
              <a:chExt cx="252788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7491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텍스트 추출 및 나열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510A0C2-7056-4128-9CFF-35AD6D14E6E9}"/>
              </a:ext>
            </a:extLst>
          </p:cNvPr>
          <p:cNvGrpSpPr/>
          <p:nvPr/>
        </p:nvGrpSpPr>
        <p:grpSpPr>
          <a:xfrm>
            <a:off x="3430943" y="3629991"/>
            <a:ext cx="5350952" cy="830997"/>
            <a:chOff x="3403338" y="2598003"/>
            <a:chExt cx="5350952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072630" cy="830997"/>
              <a:chOff x="3403338" y="2598003"/>
              <a:chExt cx="2072630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2939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데이터 시각화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300256" cy="830997"/>
              <a:chOff x="6454034" y="2598003"/>
              <a:chExt cx="2300256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215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데이터 전처리 및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endParaRPr>
              </a:p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KoPubWorld돋움체 Light" panose="00000300000000000000" pitchFamily="2" charset="-127"/>
                  </a:rPr>
                  <a:t>연관단어 검색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308CA84-006B-484A-8754-1324C45CC9BF}"/>
              </a:ext>
            </a:extLst>
          </p:cNvPr>
          <p:cNvGrpSpPr/>
          <p:nvPr/>
        </p:nvGrpSpPr>
        <p:grpSpPr>
          <a:xfrm>
            <a:off x="3430943" y="5028189"/>
            <a:ext cx="3028020" cy="830997"/>
            <a:chOff x="3403338" y="2598003"/>
            <a:chExt cx="3028020" cy="8309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A05E7C0A-107D-42CB-B9CD-E10345F601C6}"/>
                </a:ext>
              </a:extLst>
            </p:cNvPr>
            <p:cNvSpPr txBox="1"/>
            <p:nvPr/>
          </p:nvSpPr>
          <p:spPr>
            <a:xfrm>
              <a:off x="4182024" y="2667984"/>
              <a:ext cx="224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연관단어 및 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연관률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결과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)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네이버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 지식인 </a:t>
              </a:r>
              <a:r>
                <a:rPr lang="ko-KR" altLang="en-US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크롤링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0" y="1235034"/>
            <a:ext cx="7369381" cy="522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24603" y="3063112"/>
            <a:ext cx="3420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네이버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지식인에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취업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검색했을 때 결과를 </a:t>
            </a:r>
            <a:r>
              <a:rPr lang="ko-KR" altLang="en-US" sz="2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크롤링하여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무엇이 들어있는지 확인해보았습니다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텍스트 추출 및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나열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0" y="1330036"/>
            <a:ext cx="7167436" cy="504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86574" y="1484416"/>
            <a:ext cx="354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크롤링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한 데이터 중 텍스트만 추출하여 누적해주었습니다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6574" y="3703123"/>
            <a:ext cx="354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ltk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Twitter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통해 추출한 단어를 나열해주었습니다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데이터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시각화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4" y="1673262"/>
            <a:ext cx="5881372" cy="270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46" y="1673264"/>
            <a:ext cx="4518933" cy="270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97797" y="5271787"/>
            <a:ext cx="919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텍스트를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누적시킨 데이터에서 많이 누적된 순서대로 그래프를 만들어 보았고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wordcloud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사용하여 시각화를 해주었습니다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3643373" y="188165"/>
            <a:ext cx="4912903" cy="830997"/>
            <a:chOff x="3819245" y="188165"/>
            <a:chExt cx="491290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1290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데이터 전처리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및</a:t>
              </a:r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연관단어 검색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4" y="1362392"/>
            <a:ext cx="5839177" cy="341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61" y="1362393"/>
            <a:ext cx="5232539" cy="341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97797" y="5397911"/>
            <a:ext cx="919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데이터에서 연관성이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없어보이는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데이터를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전처리를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통해 걸러낸 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Gensim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word2vec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통해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취업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연관성 있는 단어를 찾아보았습니다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연관단어 및  </a:t>
              </a:r>
              <a:r>
                <a:rPr lang="ko-KR" alt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연관률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결과</a:t>
              </a:r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KoPubWorld돋움체 Light" panose="00000300000000000000" pitchFamily="2" charset="-127"/>
                </a:rPr>
                <a:t>)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8" y="1382982"/>
            <a:ext cx="4806784" cy="126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8" y="2652699"/>
            <a:ext cx="4806784" cy="128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7" y="3934509"/>
            <a:ext cx="4806785" cy="126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7" y="5195380"/>
            <a:ext cx="4806785" cy="1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46353" y="1702281"/>
            <a:ext cx="4357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각각 결과로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취업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지식인 결과에서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취업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큰 연관성이 있는 데이터는 답변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있다  였으며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코로나는 워낙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등록금  직업은 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초등학교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자격증은 취득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부랴부랴가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나왔음을 알 수 있었습니다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918104157"/>
              </p:ext>
            </p:extLst>
          </p:nvPr>
        </p:nvGraphicFramePr>
        <p:xfrm>
          <a:off x="6487929" y="3429975"/>
          <a:ext cx="4631692" cy="2400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01392" y="3934509"/>
            <a:ext cx="52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653" y="4239776"/>
            <a:ext cx="52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있다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086574" y="3934508"/>
            <a:ext cx="52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워낙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5835" y="3962776"/>
            <a:ext cx="76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등록금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06153" y="4162491"/>
            <a:ext cx="52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마다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462564" y="4217727"/>
            <a:ext cx="80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초등학교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87467" y="4287944"/>
            <a:ext cx="52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취득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424828" y="4378275"/>
            <a:ext cx="89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부랴부랴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907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4537881" y="3238263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4924628" y="2856815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4924627" y="2838153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179</Words>
  <Application>Microsoft Office PowerPoint</Application>
  <PresentationFormat>사용자 지정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맑은 고딕</vt:lpstr>
      <vt:lpstr>KoPubWorld돋움체 Light</vt:lpstr>
      <vt:lpstr>KoPubWorld돋움체 Bold</vt:lpstr>
      <vt:lpstr>타이포_쌍문동 B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Administrator</cp:lastModifiedBy>
  <cp:revision>29</cp:revision>
  <dcterms:created xsi:type="dcterms:W3CDTF">2020-01-03T14:16:53Z</dcterms:created>
  <dcterms:modified xsi:type="dcterms:W3CDTF">2020-07-29T02:27:00Z</dcterms:modified>
</cp:coreProperties>
</file>