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57" r:id="rId4"/>
    <p:sldId id="258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9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9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198368" cy="634082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393E-0F52-402E-998B-9B2C8E51E385}" type="datetimeFigureOut">
              <a:rPr lang="ko-KR" altLang="en-US" smtClean="0"/>
              <a:t>2020-07-27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조지헌 </a:t>
            </a:r>
            <a:r>
              <a:rPr lang="en-US" altLang="ko-KR" smtClean="0"/>
              <a:t>/ 010-9361-4853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95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4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0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A603-139C-48BF-B1ED-619338DB5821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787915" y="3556660"/>
            <a:ext cx="6754127" cy="90703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dirty="0" smtClean="0"/>
              <a:t>나이브 베이즈를 활용한 스팸메일 분류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8" y="1927227"/>
            <a:ext cx="2413399" cy="13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962589" y="839621"/>
            <a:ext cx="6754127" cy="90703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dirty="0"/>
              <a:t> </a:t>
            </a:r>
            <a:r>
              <a:rPr lang="ko-KR" altLang="en-US" sz="3200" dirty="0" smtClean="0"/>
              <a:t>나이브 베이즈를 활용하여</a:t>
            </a:r>
            <a:r>
              <a:rPr lang="en-US" altLang="ko-KR" sz="3200" dirty="0" smtClean="0"/>
              <a:t>,</a:t>
            </a:r>
            <a:br>
              <a:rPr lang="en-US" altLang="ko-KR" sz="3200" dirty="0" smtClean="0"/>
            </a:br>
            <a:r>
              <a:rPr lang="en-US" altLang="ko-KR" sz="3200" dirty="0" smtClean="0"/>
              <a:t> </a:t>
            </a:r>
            <a:r>
              <a:rPr lang="ko-KR" altLang="en-US" sz="3200" dirty="0" smtClean="0"/>
              <a:t>스팸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비스팸 분류화</a:t>
            </a:r>
            <a:endParaRPr lang="ko-KR" altLang="en-US" sz="3200" dirty="0"/>
          </a:p>
        </p:txBody>
      </p:sp>
      <p:sp>
        <p:nvSpPr>
          <p:cNvPr id="19" name="직사각형 18"/>
          <p:cNvSpPr/>
          <p:nvPr/>
        </p:nvSpPr>
        <p:spPr>
          <a:xfrm>
            <a:off x="3353763" y="1230141"/>
            <a:ext cx="109266" cy="1259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24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2579155" y="3940113"/>
            <a:ext cx="828043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목표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나이브 베이즈를 활용하여 스팸</a:t>
            </a:r>
            <a:r>
              <a:rPr lang="en-US" altLang="ko-KR" sz="2000" dirty="0" smtClean="0"/>
              <a:t>/</a:t>
            </a:r>
            <a:r>
              <a:rPr lang="ko-KR" altLang="en-US" sz="2000" smtClean="0"/>
              <a:t>비스팸 메일 분류화</a:t>
            </a:r>
            <a:endParaRPr lang="ko-KR" alt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70" y="2128007"/>
            <a:ext cx="2413399" cy="13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74" y="382860"/>
            <a:ext cx="1765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사용기</a:t>
            </a:r>
            <a:r>
              <a:rPr lang="ko-KR" altLang="en-US" sz="2500" b="1" dirty="0"/>
              <a:t>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56" y="1156211"/>
            <a:ext cx="1352495" cy="1352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64" y="3917025"/>
            <a:ext cx="3022007" cy="1507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6" y="1324614"/>
            <a:ext cx="2662494" cy="30846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64" y="1208565"/>
            <a:ext cx="3165154" cy="1458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14" y="3917025"/>
            <a:ext cx="2763281" cy="15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1711611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목표 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데이터 수집 </a:t>
            </a:r>
            <a:r>
              <a:rPr lang="en-US" altLang="ko-KR" sz="3000" dirty="0" smtClean="0"/>
              <a:t>:  </a:t>
            </a:r>
            <a:r>
              <a:rPr lang="ko-KR" altLang="en-US" sz="3000" dirty="0" smtClean="0"/>
              <a:t>캐글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스팸메일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비스팸 메일 내용 분류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7235127" y="4314207"/>
            <a:ext cx="460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캐글 </a:t>
            </a:r>
            <a:r>
              <a:rPr lang="en-US" altLang="ko-KR" dirty="0" smtClean="0"/>
              <a:t>Spam/Ham(=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) </a:t>
            </a:r>
            <a:r>
              <a:rPr lang="ko-KR" altLang="en-US" dirty="0" smtClean="0"/>
              <a:t>메일 데이터셋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스팸메일과 정상메일로 분류된 메일셋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나이브 베이즈를 활용하여 분류화</a:t>
            </a:r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0" y="1651186"/>
            <a:ext cx="5370860" cy="40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1145554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데이터 및 라이브러리 가공 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86606" y="2822131"/>
            <a:ext cx="61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V1 : </a:t>
            </a:r>
            <a:r>
              <a:rPr lang="ko-KR" altLang="en-US" dirty="0" smtClean="0"/>
              <a:t>칼럼에는 </a:t>
            </a:r>
            <a:r>
              <a:rPr lang="en-US" altLang="ko-KR" dirty="0" smtClean="0"/>
              <a:t>Spam/ham (label)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V2 : </a:t>
            </a:r>
            <a:r>
              <a:rPr lang="ko-KR" altLang="en-US" dirty="0" smtClean="0"/>
              <a:t>칼럼에는 </a:t>
            </a:r>
            <a:r>
              <a:rPr lang="en-US" altLang="ko-KR" dirty="0" smtClean="0"/>
              <a:t>Spam/ham </a:t>
            </a:r>
            <a:r>
              <a:rPr lang="ko-KR" altLang="en-US" dirty="0" smtClean="0"/>
              <a:t>내용 데이터 분류</a:t>
            </a:r>
            <a:endParaRPr lang="en-US" altLang="ko-KR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5352751" y="3348835"/>
            <a:ext cx="1061738" cy="4425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5" y="1235425"/>
            <a:ext cx="4231876" cy="1159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5" y="2671811"/>
            <a:ext cx="4528046" cy="29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0744959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3. tokenizer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99290" y="5439483"/>
            <a:ext cx="537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나이브 베이즈를 </a:t>
            </a:r>
            <a:r>
              <a:rPr lang="ko-KR" altLang="en-US" dirty="0" smtClean="0"/>
              <a:t>활용하여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스팸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정상 내용 분류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토크나이즈를 활용하여 단어 분류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Set</a:t>
            </a:r>
            <a:r>
              <a:rPr lang="ko-KR" altLang="en-US" dirty="0"/>
              <a:t> </a:t>
            </a:r>
            <a:r>
              <a:rPr lang="ko-KR" altLang="en-US" dirty="0" smtClean="0"/>
              <a:t>함수를 활용하여 단어의 중복제거</a:t>
            </a:r>
            <a:endParaRPr lang="en-US" altLang="ko-KR" dirty="0" smtClean="0"/>
          </a:p>
        </p:txBody>
      </p:sp>
      <p:sp>
        <p:nvSpPr>
          <p:cNvPr id="5" name="Right Arrow 4"/>
          <p:cNvSpPr/>
          <p:nvPr/>
        </p:nvSpPr>
        <p:spPr>
          <a:xfrm rot="5400000" flipV="1">
            <a:off x="7941338" y="4719452"/>
            <a:ext cx="875864" cy="29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0" y="1380635"/>
            <a:ext cx="5641050" cy="1573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3" y="3371142"/>
            <a:ext cx="5098077" cy="206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32" y="1322204"/>
            <a:ext cx="4806948" cy="29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0744959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4. </a:t>
            </a:r>
            <a:r>
              <a:rPr lang="ko-KR" altLang="en-US" sz="3000" dirty="0" smtClean="0"/>
              <a:t>딕셔너리 형태로 단어의 포함 </a:t>
            </a:r>
            <a:r>
              <a:rPr lang="en-US" altLang="ko-KR" sz="3000" dirty="0" smtClean="0"/>
              <a:t>True/False </a:t>
            </a:r>
            <a:r>
              <a:rPr lang="ko-KR" altLang="en-US" sz="3000" dirty="0" smtClean="0"/>
              <a:t>확인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60914" y="5443426"/>
            <a:ext cx="665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단어 빈도로 </a:t>
            </a:r>
            <a:r>
              <a:rPr lang="en-US" altLang="ko-KR" b="1" dirty="0"/>
              <a:t>Spam/Ham(</a:t>
            </a:r>
            <a:r>
              <a:rPr lang="ko-KR" altLang="en-US" b="1" dirty="0"/>
              <a:t>일반메일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빈도 확인 </a:t>
            </a:r>
            <a:endParaRPr lang="en-US" altLang="ko-KR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99" y="1481300"/>
            <a:ext cx="4218808" cy="30072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31" y="1435313"/>
            <a:ext cx="5136840" cy="314448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flipV="1">
            <a:off x="5518200" y="2984914"/>
            <a:ext cx="974189" cy="576338"/>
          </a:xfrm>
          <a:prstGeom prst="rightArrow">
            <a:avLst>
              <a:gd name="adj1" fmla="val 22471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0744959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5. </a:t>
            </a:r>
            <a:r>
              <a:rPr lang="ko-KR" altLang="en-US" sz="3000" dirty="0" smtClean="0"/>
              <a:t>모델 평가 </a:t>
            </a:r>
            <a:r>
              <a:rPr lang="en-US" altLang="ko-KR" sz="3000" dirty="0" smtClean="0"/>
              <a:t>: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단어 스팸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비스팸 메일 체크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47486" y="5069089"/>
            <a:ext cx="887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테스트 문장을 넣어</a:t>
            </a:r>
            <a:r>
              <a:rPr lang="en-US" altLang="ko-KR" b="1" dirty="0"/>
              <a:t> </a:t>
            </a:r>
            <a:r>
              <a:rPr lang="ko-KR" altLang="en-US" b="1" dirty="0" smtClean="0"/>
              <a:t>나이브 베이즈로 학습된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스팸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비스팸</a:t>
            </a:r>
            <a:r>
              <a:rPr lang="en-US" altLang="ko-KR" b="1" dirty="0" smtClean="0"/>
              <a:t>‘ </a:t>
            </a:r>
            <a:r>
              <a:rPr lang="ko-KR" altLang="en-US" b="1" dirty="0" smtClean="0"/>
              <a:t>메일 확인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75" y="4222702"/>
            <a:ext cx="756285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85" y="1966333"/>
            <a:ext cx="6755766" cy="2141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30" y="1481300"/>
            <a:ext cx="7877265" cy="3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HY중고딕</vt:lpstr>
      <vt:lpstr>맑은 고딕</vt:lpstr>
      <vt:lpstr>Arial</vt:lpstr>
      <vt:lpstr>Office Theme</vt:lpstr>
      <vt:lpstr>나이브 베이즈를 활용한 스팸메일 분류</vt:lpstr>
      <vt:lpstr> 나이브 베이즈를 활용하여,  스팸/비스팸 분류화</vt:lpstr>
      <vt:lpstr>PowerPoint Presentation</vt:lpstr>
      <vt:lpstr>1. 목표 / 데이터 수집 :  캐글, 스팸메일/비스팸 메일 내용 분류</vt:lpstr>
      <vt:lpstr>2. 데이터 및 라이브러리 가공 </vt:lpstr>
      <vt:lpstr>3. tokenizer</vt:lpstr>
      <vt:lpstr>4. 딕셔너리 형태로 단어의 포함 True/False 확인</vt:lpstr>
      <vt:lpstr>5. 모델 평가 : 단어 스팸/비스팸 메일 체크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38</cp:revision>
  <dcterms:created xsi:type="dcterms:W3CDTF">2020-07-10T07:55:28Z</dcterms:created>
  <dcterms:modified xsi:type="dcterms:W3CDTF">2020-07-27T09:02:37Z</dcterms:modified>
</cp:coreProperties>
</file>