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35B6C0-785B-42AA-AD52-BBB8A1DB3E76}" type="datetimeFigureOut">
              <a:rPr lang="ko-KR" altLang="en-US" smtClean="0"/>
              <a:t>2020-07-21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1AD0C7B-7AEC-4346-874E-BDCD4EAFB6A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6480048" cy="2301240"/>
          </a:xfrm>
        </p:spPr>
        <p:txBody>
          <a:bodyPr/>
          <a:lstStyle/>
          <a:p>
            <a:r>
              <a:rPr lang="ko-KR" altLang="en-US" dirty="0" smtClean="0"/>
              <a:t>분기별 취업자수 예측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>
                <a:effectLst/>
              </a:rPr>
              <a:t>fbprophet</a:t>
            </a:r>
            <a:r>
              <a:rPr lang="en-US" altLang="ko-KR" dirty="0" smtClean="0">
                <a:effectLst/>
              </a:rPr>
              <a:t>)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6480048" cy="1752600"/>
          </a:xfrm>
        </p:spPr>
        <p:txBody>
          <a:bodyPr/>
          <a:lstStyle/>
          <a:p>
            <a:r>
              <a:rPr lang="ko-KR" altLang="en-US" dirty="0" smtClean="0"/>
              <a:t>양준호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최준석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4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 기술</a:t>
            </a:r>
            <a:endParaRPr lang="ko-KR" altLang="en-US" dirty="0"/>
          </a:p>
        </p:txBody>
      </p:sp>
      <p:pic>
        <p:nvPicPr>
          <p:cNvPr id="1026" name="Picture 2" descr="C:\Users\Administrator\Desktop\수업\프로젝트 자료\기술 로고\propg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36" y="5422541"/>
            <a:ext cx="3117124" cy="8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Desktop\수업\프로젝트 자료\기술 로고\pyth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81" y="1844824"/>
            <a:ext cx="3866651" cy="11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strator\Desktop\수업\프로젝트 자료\기술 로고\jupyt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052736"/>
            <a:ext cx="1936053" cy="224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Desktop\수업\프로젝트 자료\기술 로고\matplotli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42" y="3973373"/>
            <a:ext cx="2561310" cy="234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dministrator\Desktop\수업\프로젝트 자료\기술 로고\panda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62647"/>
            <a:ext cx="3012633" cy="177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55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 데이터</a:t>
            </a:r>
            <a:endParaRPr lang="ko-KR" altLang="en-US" dirty="0"/>
          </a:p>
        </p:txBody>
      </p:sp>
      <p:pic>
        <p:nvPicPr>
          <p:cNvPr id="4" name="Picture 2" descr="C:\Users\Administrator\Desktop\이미지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4" y="1628800"/>
            <a:ext cx="6253816" cy="454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259630" y="1988840"/>
            <a:ext cx="231547" cy="16561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endCxn id="8" idx="1"/>
          </p:cNvCxnSpPr>
          <p:nvPr/>
        </p:nvCxnSpPr>
        <p:spPr>
          <a:xfrm flipV="1">
            <a:off x="1375404" y="3817114"/>
            <a:ext cx="5572860" cy="12576"/>
          </a:xfrm>
          <a:prstGeom prst="line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8264" y="3632448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분기별로 구분</a:t>
            </a:r>
            <a:endParaRPr lang="ko-KR" altLang="en-US" dirty="0"/>
          </a:p>
        </p:txBody>
      </p:sp>
      <p:cxnSp>
        <p:nvCxnSpPr>
          <p:cNvPr id="13" name="직선 연결선 12"/>
          <p:cNvCxnSpPr>
            <a:endCxn id="5" idx="2"/>
          </p:cNvCxnSpPr>
          <p:nvPr/>
        </p:nvCxnSpPr>
        <p:spPr>
          <a:xfrm flipV="1">
            <a:off x="1375404" y="3645024"/>
            <a:ext cx="0" cy="184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2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총 취업자수 예측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1340768"/>
            <a:ext cx="7920880" cy="219752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df2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pd.DataFrame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({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'ds'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기간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], 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'y'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: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df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</a:t>
            </a:r>
            <a:r>
              <a:rPr kumimoji="1" 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소계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] }) 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In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Arial"/>
                <a:ea typeface="Helvetica Neue"/>
                <a:cs typeface="Courier New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[66]: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 Neue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Prophet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daily_seasonality=</a:t>
            </a:r>
            <a:r>
              <a:rPr kumimoji="1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92D050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True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m.fit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df2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) 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 Neue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INFO:fbprophet:Disabling weekly seasonality. Run prophet with weekly_seasonality=True to override this. 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 Neue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D84315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Out[66]: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 Neue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&lt;fbprophet.forecaster.Prophet at 0x2527320d848&gt;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In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Arial"/>
                <a:ea typeface="Helvetica Neue"/>
                <a:cs typeface="Courier New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[108]: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 Neue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future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m.make_future_dataframe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periods=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8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freq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itchFamily="34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'Q'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) 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In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Arial"/>
                <a:ea typeface="Helvetica Neue"/>
                <a:cs typeface="Courier New" pitchFamily="49" charset="0"/>
              </a:rPr>
              <a:t> 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03F9F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[109]: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Helvetica Neue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forecast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=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m.predict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future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)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forecast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[[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'ds'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,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'yhat'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,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'yhat_lower'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,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BA2121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'yhat_upper'</a:t>
            </a:r>
            <a:r>
              <a:rPr kumimoji="1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ea typeface="Helvetica Neue"/>
                <a:cs typeface="Courier New" pitchFamily="49" charset="0"/>
              </a:rPr>
              <a:t>]]</a:t>
            </a:r>
            <a:endParaRPr kumimoji="1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2" name="Picture 4" descr="C:\Users\Administrator\Desktop\이미지 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10301"/>
            <a:ext cx="3168352" cy="31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ministrator\Desktop\이미지 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106" y="3610300"/>
            <a:ext cx="5218390" cy="317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8172400" y="3933056"/>
            <a:ext cx="504056" cy="1152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339752" y="3429000"/>
            <a:ext cx="5832648" cy="504056"/>
          </a:xfrm>
          <a:prstGeom prst="line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771800" y="3068960"/>
            <a:ext cx="72008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115616" y="3284984"/>
            <a:ext cx="1224136" cy="2533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3491880" y="5013176"/>
            <a:ext cx="326226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55976" y="2954755"/>
            <a:ext cx="1552028" cy="32316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</a:rPr>
              <a:t>이후 </a:t>
            </a:r>
            <a:r>
              <a:rPr lang="en-US" altLang="ko-KR" sz="1500" dirty="0" smtClean="0">
                <a:solidFill>
                  <a:schemeClr val="bg1"/>
                </a:solidFill>
              </a:rPr>
              <a:t>8</a:t>
            </a:r>
            <a:r>
              <a:rPr lang="ko-KR" altLang="en-US" sz="1500" dirty="0" smtClean="0">
                <a:solidFill>
                  <a:schemeClr val="bg1"/>
                </a:solidFill>
              </a:rPr>
              <a:t>분기 예측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5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남성 취업자수 예측</a:t>
            </a:r>
            <a:endParaRPr lang="ko-KR" altLang="en-US" dirty="0"/>
          </a:p>
        </p:txBody>
      </p:sp>
      <p:pic>
        <p:nvPicPr>
          <p:cNvPr id="5122" name="Picture 2" descr="C:\Users\Administrator\Desktop\이미지 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94" y="1268760"/>
            <a:ext cx="699135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660232" y="3717032"/>
            <a:ext cx="648072" cy="25202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4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</a:t>
            </a:r>
            <a:r>
              <a:rPr lang="ko-KR" altLang="en-US" dirty="0" smtClean="0"/>
              <a:t>성 취업자수 예측</a:t>
            </a:r>
            <a:endParaRPr lang="ko-KR" altLang="en-US" dirty="0"/>
          </a:p>
        </p:txBody>
      </p:sp>
      <p:pic>
        <p:nvPicPr>
          <p:cNvPr id="4098" name="Picture 2" descr="C:\Users\Administrator\Desktop\이미지 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64493"/>
            <a:ext cx="7048501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732240" y="2850802"/>
            <a:ext cx="504056" cy="11521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관계 데이터 </a:t>
            </a:r>
            <a:r>
              <a:rPr lang="ko-KR" altLang="en-US" dirty="0"/>
              <a:t>예측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7"/>
            <a:ext cx="6624736" cy="516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7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09940"/>
            <a:ext cx="8363272" cy="5256584"/>
          </a:xfrm>
        </p:spPr>
        <p:txBody>
          <a:bodyPr>
            <a:normAutofit fontScale="92500"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남자의 취업자 수는 점차 감소 추세로 보여진다</a:t>
            </a:r>
            <a:r>
              <a:rPr lang="en-US" altLang="ko-KR" b="1" dirty="0" smtClean="0"/>
              <a:t>.</a:t>
            </a:r>
          </a:p>
          <a:p>
            <a:pPr marL="36576" indent="0">
              <a:buNone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여자의 취업자 수는 점차 증가 추세로 보여진다</a:t>
            </a:r>
            <a:r>
              <a:rPr lang="en-US" altLang="ko-KR" b="1" dirty="0" smtClean="0"/>
              <a:t>.</a:t>
            </a:r>
          </a:p>
          <a:p>
            <a:pPr marL="36576" indent="0">
              <a:buNone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총 취업자 수는 점차 증가할 것으로 예상된다</a:t>
            </a:r>
            <a:r>
              <a:rPr lang="en-US" altLang="ko-KR" b="1" dirty="0" smtClean="0"/>
              <a:t>.</a:t>
            </a:r>
          </a:p>
          <a:p>
            <a:pPr marL="36576" indent="0">
              <a:buNone/>
            </a:pPr>
            <a:endParaRPr lang="en-US" altLang="ko-KR" b="1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초</a:t>
            </a:r>
            <a:r>
              <a:rPr lang="en-US" altLang="ko-KR" b="1" dirty="0"/>
              <a:t>,</a:t>
            </a:r>
            <a:r>
              <a:rPr lang="ko-KR" altLang="en-US" b="1" dirty="0"/>
              <a:t>중</a:t>
            </a:r>
            <a:r>
              <a:rPr lang="en-US" altLang="ko-KR" b="1" dirty="0"/>
              <a:t>,</a:t>
            </a:r>
            <a:r>
              <a:rPr lang="ko-KR" altLang="en-US" b="1" dirty="0"/>
              <a:t>고 졸업 취업자 수는 점차 감소하였다</a:t>
            </a:r>
            <a:r>
              <a:rPr lang="en-US" altLang="ko-KR" b="1" dirty="0" smtClean="0"/>
              <a:t>.</a:t>
            </a:r>
          </a:p>
          <a:p>
            <a:pPr marL="36576" indent="0">
              <a:buNone/>
            </a:pPr>
            <a:endParaRPr lang="en-US" altLang="ko-KR" b="1" dirty="0"/>
          </a:p>
          <a:p>
            <a:r>
              <a:rPr lang="en-US" altLang="ko-KR" b="1" dirty="0"/>
              <a:t>5. </a:t>
            </a:r>
            <a:r>
              <a:rPr lang="ko-KR" altLang="en-US" b="1" dirty="0"/>
              <a:t>대학 졸업 취업자 수는 점차 증가하였다</a:t>
            </a:r>
            <a:r>
              <a:rPr lang="en-US" altLang="ko-KR" b="1" dirty="0" smtClean="0"/>
              <a:t>.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5195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테크닉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129</TotalTime>
  <Words>101</Words>
  <Application>Microsoft Office PowerPoint</Application>
  <PresentationFormat>화면 슬라이드 쇼(4:3)</PresentationFormat>
  <Paragraphs>30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테크닉</vt:lpstr>
      <vt:lpstr>분기별 취업자수 예측 (fbprophet) </vt:lpstr>
      <vt:lpstr>사용 기술</vt:lpstr>
      <vt:lpstr>사용 데이터</vt:lpstr>
      <vt:lpstr>총 취업자수 예측</vt:lpstr>
      <vt:lpstr>남성 취업자수 예측</vt:lpstr>
      <vt:lpstr>여성 취업자수 예측</vt:lpstr>
      <vt:lpstr>관계 데이터 예측</vt:lpstr>
      <vt:lpstr>결론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11</cp:revision>
  <dcterms:created xsi:type="dcterms:W3CDTF">2020-07-21T04:19:21Z</dcterms:created>
  <dcterms:modified xsi:type="dcterms:W3CDTF">2020-07-21T06:29:31Z</dcterms:modified>
</cp:coreProperties>
</file>