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87" r:id="rId4"/>
    <p:sldId id="261" r:id="rId5"/>
    <p:sldId id="258" r:id="rId6"/>
    <p:sldId id="264" r:id="rId7"/>
    <p:sldId id="267" r:id="rId8"/>
    <p:sldId id="265" r:id="rId9"/>
    <p:sldId id="269" r:id="rId10"/>
    <p:sldId id="25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264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212976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네이버</a:t>
            </a:r>
            <a:r>
              <a:rPr lang="ko-KR" altLang="en-US" sz="4400" b="1" spc="-150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영화 </a:t>
            </a:r>
            <a:r>
              <a:rPr lang="ko-KR" altLang="en-US" sz="4400" b="1" spc="-150" dirty="0" err="1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크롤링</a:t>
            </a:r>
            <a:endParaRPr lang="ko-KR" altLang="en-US" sz="4400" b="1" spc="-15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67462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박재영 양준호</a:t>
            </a:r>
            <a:endParaRPr lang="ko-KR" altLang="en-US" sz="1600" b="1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780928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NoSQL(MongoDB)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를 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이용한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026" name="Picture 2" descr="C:\Users\Administrator\Desktop\logo\KakaoTalk_20200716_1903075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90" y="1456409"/>
            <a:ext cx="1130220" cy="132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31126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978077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70626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5454" y="321297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MongoDB </a:t>
            </a:r>
            <a:r>
              <a:rPr lang="ko-KR" altLang="en-US" sz="1600" b="1" spc="-15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연결</a:t>
            </a:r>
            <a:endParaRPr lang="ko-KR" altLang="en-US" sz="1600" b="1" spc="-15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34061" y="321297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 err="1" smtClean="0">
                <a:solidFill>
                  <a:schemeClr val="bg1"/>
                </a:solidFill>
                <a:latin typeface="+mj-ea"/>
              </a:rPr>
              <a:t>Movie_list</a:t>
            </a:r>
            <a:r>
              <a:rPr lang="en-US" altLang="ko-KR" sz="1600" b="1" spc="-150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600" b="1" spc="-150" dirty="0" smtClean="0">
                <a:solidFill>
                  <a:schemeClr val="bg1"/>
                </a:solidFill>
                <a:latin typeface="+mj-ea"/>
              </a:rPr>
              <a:t>작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0245" y="321297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 err="1" smtClean="0">
                <a:solidFill>
                  <a:schemeClr val="bg1"/>
                </a:solidFill>
                <a:latin typeface="+mj-ea"/>
              </a:rPr>
              <a:t>Movie_list</a:t>
            </a:r>
            <a:r>
              <a:rPr lang="en-US" altLang="ko-KR" sz="1600" b="1" spc="-150" dirty="0" smtClean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600" b="1" spc="-150" dirty="0" smtClean="0">
                <a:solidFill>
                  <a:schemeClr val="bg1"/>
                </a:solidFill>
                <a:latin typeface="+mj-ea"/>
              </a:rPr>
              <a:t>시각화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389" y="4015419"/>
            <a:ext cx="1763869" cy="212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718" y="4005065"/>
            <a:ext cx="922867" cy="213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245" y="4015419"/>
            <a:ext cx="2000002" cy="212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9726" y="271681"/>
            <a:ext cx="1016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MongoDB </a:t>
            </a:r>
            <a:r>
              <a:rPr lang="ko-KR" altLang="en-US" sz="1200" b="1" spc="-15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73" y="1248950"/>
            <a:ext cx="7524453" cy="197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97803" y="4005064"/>
            <a:ext cx="471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Jupyter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NoteBook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MongoDB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연결하여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shop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이라는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안에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movie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라는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Collection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생성해줌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64" y="3257865"/>
            <a:ext cx="2632318" cy="317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3314" y="271681"/>
            <a:ext cx="1029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  <a:latin typeface="+mj-ea"/>
              </a:rPr>
              <a:t>Movie_list</a:t>
            </a:r>
            <a:r>
              <a:rPr lang="en-US" altLang="ko-KR" sz="12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작성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5062344" cy="295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33" y="917288"/>
            <a:ext cx="1439618" cy="488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4796273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For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문을 통해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네이버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영화사이트에서 제목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평점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예매율을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크롤링해옴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3314" y="271681"/>
            <a:ext cx="1029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  <a:latin typeface="+mj-ea"/>
              </a:rPr>
              <a:t>Movie_list</a:t>
            </a:r>
            <a:r>
              <a:rPr lang="en-US" altLang="ko-KR" sz="12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작성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2" y="2934811"/>
            <a:ext cx="5504665" cy="2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920" y="976546"/>
            <a:ext cx="2324735" cy="538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670223"/>
            <a:ext cx="538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크롤링하여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넣어준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모든 칼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럼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가져와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movie_1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만들어 준 후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DataFrame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으로 리스트를 받아왔습니다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5987" y="271681"/>
            <a:ext cx="1164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  <a:latin typeface="+mj-ea"/>
              </a:rPr>
              <a:t>Movie_list</a:t>
            </a:r>
            <a:r>
              <a:rPr lang="en-US" altLang="ko-KR" sz="12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시각화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38" y="1667150"/>
            <a:ext cx="37719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76056" y="1667150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시각화를 위해서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jumsu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평점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book(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예매율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float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으로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형변환을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시켜준 모습입니다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5987" y="271681"/>
            <a:ext cx="1164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  <a:latin typeface="+mj-ea"/>
              </a:rPr>
              <a:t>Movie_list</a:t>
            </a:r>
            <a:r>
              <a:rPr lang="en-US" altLang="ko-KR" sz="12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시각화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39" y="1268760"/>
            <a:ext cx="7191722" cy="368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4" y="5157192"/>
            <a:ext cx="69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히스토그램으로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Jumsu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평점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시각화 한 모습입니다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5987" y="271681"/>
            <a:ext cx="1164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  <a:latin typeface="+mj-ea"/>
              </a:rPr>
              <a:t>Movie_list</a:t>
            </a:r>
            <a:r>
              <a:rPr lang="en-US" altLang="ko-KR" sz="12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시각화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96752"/>
            <a:ext cx="6248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5229200"/>
            <a:ext cx="600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각 칼럼들로 수치를 비교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분석하기 위해서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barplot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이용하여 각각 비교하였습니다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5987" y="271681"/>
            <a:ext cx="1164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err="1">
                <a:solidFill>
                  <a:schemeClr val="bg1"/>
                </a:solidFill>
                <a:latin typeface="+mj-ea"/>
              </a:rPr>
              <a:t>Movie_list</a:t>
            </a:r>
            <a:r>
              <a:rPr lang="en-US" altLang="ko-KR" sz="12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1200" b="1" spc="-150" dirty="0">
                <a:solidFill>
                  <a:schemeClr val="bg1"/>
                </a:solidFill>
                <a:latin typeface="+mj-ea"/>
              </a:rPr>
              <a:t>시각화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21" y="1412776"/>
            <a:ext cx="8389950" cy="286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50912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 결과로 보아 평점은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개를 제외하고 모두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점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이상이였고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예매율은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반도가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94.95%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제일 높은 것을 알 수 있었습니다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190</Words>
  <Application>Microsoft Office PowerPoint</Application>
  <PresentationFormat>화면 슬라이드 쇼(4:3)</PresentationFormat>
  <Paragraphs>51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Administrator</cp:lastModifiedBy>
  <cp:revision>25</cp:revision>
  <dcterms:created xsi:type="dcterms:W3CDTF">2016-11-03T20:47:04Z</dcterms:created>
  <dcterms:modified xsi:type="dcterms:W3CDTF">2020-07-28T00:51:34Z</dcterms:modified>
</cp:coreProperties>
</file>