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278" r:id="rId3"/>
    <p:sldId id="288" r:id="rId4"/>
    <p:sldId id="303" r:id="rId5"/>
    <p:sldId id="290" r:id="rId6"/>
    <p:sldId id="289" r:id="rId7"/>
    <p:sldId id="302" r:id="rId8"/>
  </p:sldIdLst>
  <p:sldSz cx="9144000" cy="6858000" type="screen4x3"/>
  <p:notesSz cx="6858000" cy="9144000"/>
  <p:embeddedFontLst>
    <p:embeddedFont>
      <p:font typeface="타이포_쌍문동 B" panose="02020803020101020101" pitchFamily="18" charset="-127"/>
      <p:bold r:id="rId9"/>
    </p:embeddedFont>
    <p:embeddedFont>
      <p:font typeface="나눔스퀘어_ac ExtraBold" panose="020B0600000101010101" pitchFamily="50" charset="-127"/>
      <p:bold r:id="rId10"/>
    </p:embeddedFont>
    <p:embeddedFont>
      <p:font typeface="메이플스토리" panose="02000300000000000000" pitchFamily="2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  <p:embeddedFont>
      <p:font typeface="나눔스퀘어_ac" panose="020B0600000101010101" pitchFamily="50" charset="-127"/>
      <p:regular r:id="rId15"/>
    </p:embeddedFont>
    <p:embeddedFont>
      <p:font typeface="Yoon 윤고딕 520_TT" panose="020B0600000101010101" charset="-127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8113" autoAdjust="0"/>
  </p:normalViewPr>
  <p:slideViewPr>
    <p:cSldViewPr>
      <p:cViewPr>
        <p:scale>
          <a:sx n="75" d="100"/>
          <a:sy n="75" d="100"/>
        </p:scale>
        <p:origin x="-2208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2661442"/>
            <a:ext cx="366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Gridsearch</a:t>
            </a:r>
            <a:r>
              <a:rPr lang="en-US" altLang="ko-KR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이용한</a:t>
            </a:r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30406" y="3015801"/>
            <a:ext cx="46778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K-Fold </a:t>
            </a:r>
            <a:r>
              <a:rPr lang="ko-KR" altLang="en-US" sz="44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교차검증</a:t>
            </a:r>
            <a:endParaRPr lang="en-US" altLang="ko-KR" sz="44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3788" y="3792384"/>
            <a:ext cx="366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양준</a:t>
            </a:r>
            <a:r>
              <a:rPr lang="ko-KR" altLang="en-US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호</a:t>
            </a:r>
            <a:endParaRPr lang="en-US" altLang="ko-KR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644170"/>
            <a:ext cx="4768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Knn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Svm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정답률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확인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Heatmap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lmplot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이용한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Grid-Search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최적의 값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Yoon 윤고딕 520_TT" pitchFamily="18" charset="-127"/>
              <a:ea typeface="Yoon 윤고딕 520_TT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Grid-Search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도출값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classification_report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9326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1600" y="137115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Knn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Svm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사용하여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정답률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확인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93" y="1213210"/>
            <a:ext cx="4120971" cy="197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4118314" cy="207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92824" y="2090172"/>
            <a:ext cx="302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Knn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Svm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사용하여 둘 중 무엇이 더 </a:t>
            </a:r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정답률이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높은지 알 수 있었고 최적의 </a:t>
            </a:r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파라메터로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잡고 </a:t>
            </a:r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머신러닝을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하게되었습니다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9326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22" y="1340768"/>
            <a:ext cx="2738083" cy="209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61" y="3598542"/>
            <a:ext cx="249919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42" y="1302149"/>
            <a:ext cx="3059716" cy="460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각 삼각형 25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7115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Heatmap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lmplot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이용한 시각화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4240" y="1996212"/>
            <a:ext cx="24202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Heatmap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사용하여 각각의 </a:t>
            </a:r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관련율를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알아낼 수 있었고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이를 통해 </a:t>
            </a:r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관련율이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높은 항목끼리 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lmplot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사용하여 시각화를 진행할 수 있었습니다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6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9326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16863"/>
            <a:ext cx="6874912" cy="382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각 삼각형 27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71600" y="137115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Grid-Search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최적의 값 도출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4941168"/>
            <a:ext cx="7488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Grid-Search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통해 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knn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최적값을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찾기위해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훈련시키는 과정입니다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Param_grid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찾을 </a:t>
            </a:r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파라메터를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정의해주었습니다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rbf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신경망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비선형이며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gamma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값을 주어 기울기를 </a:t>
            </a:r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주게하였습니다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Linear(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선형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같습니다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688054" y="0"/>
            <a:ext cx="4486" cy="685800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Yoon 윤고딕 520_TT" pitchFamily="18" charset="-127"/>
                <a:ea typeface="Yoon 윤고딕 520_TT" pitchFamily="18" charset="-127"/>
              </a:rPr>
              <a:t>04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06503"/>
            <a:ext cx="5174750" cy="213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83840"/>
            <a:ext cx="5174750" cy="238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각 삼각형 2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71600" y="137115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Grid-Search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도출값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classification_report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2200" y="1988840"/>
            <a:ext cx="2592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Grid_Search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통해 최적의 </a:t>
            </a:r>
            <a:r>
              <a:rPr lang="ko-KR" altLang="en-US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파라메터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정확도를 구할 수 있었고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sz="2400" dirty="0" err="1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classification_report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통하여 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recall, precision, f1-score</a:t>
            </a:r>
            <a:r>
              <a:rPr lang="ko-KR" altLang="en-US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값을 구할 수 있었습니다</a:t>
            </a:r>
            <a:r>
              <a:rPr lang="en-US" altLang="ko-KR" sz="2400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172</Words>
  <Application>Microsoft Office PowerPoint</Application>
  <PresentationFormat>화면 슬라이드 쇼(4:3)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Arial</vt:lpstr>
      <vt:lpstr>타이포_쌍문동 B</vt:lpstr>
      <vt:lpstr>나눔스퀘어_ac ExtraBold</vt:lpstr>
      <vt:lpstr>메이플스토리</vt:lpstr>
      <vt:lpstr>맑은 고딕</vt:lpstr>
      <vt:lpstr>나눔스퀘어_ac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89</cp:revision>
  <dcterms:created xsi:type="dcterms:W3CDTF">2013-09-05T09:43:46Z</dcterms:created>
  <dcterms:modified xsi:type="dcterms:W3CDTF">2020-07-27T14:40:02Z</dcterms:modified>
</cp:coreProperties>
</file>