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57" r:id="rId4"/>
    <p:sldId id="25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9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9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9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198368" cy="634082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393E-0F52-402E-998B-9B2C8E51E385}" type="datetimeFigureOut">
              <a:rPr lang="ko-KR" altLang="en-US" smtClean="0"/>
              <a:t>2020-07-29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조지헌 </a:t>
            </a:r>
            <a:r>
              <a:rPr lang="en-US" altLang="ko-KR" smtClean="0"/>
              <a:t>/ 010-9361-4853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95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4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4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0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A603-139C-48BF-B1ED-619338DB5821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FC81-AD46-4373-86C0-B8ACF1C78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787915" y="3556660"/>
            <a:ext cx="6754127" cy="90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200" dirty="0" smtClean="0"/>
              <a:t>Decision Tree</a:t>
            </a:r>
            <a:r>
              <a:rPr lang="ko-KR" altLang="en-US" sz="3200" dirty="0" smtClean="0"/>
              <a:t>를 활용한 마트 고객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소비지수 등급 예측</a:t>
            </a:r>
            <a:endParaRPr lang="ko-KR" altLang="en-U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99" y="2189329"/>
            <a:ext cx="926872" cy="10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927754" y="876490"/>
            <a:ext cx="6754127" cy="90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200" dirty="0" smtClean="0"/>
              <a:t>Decision Tree</a:t>
            </a:r>
            <a:r>
              <a:rPr lang="ko-KR" altLang="en-US" sz="3200" dirty="0" smtClean="0"/>
              <a:t>를 활용한 마트 고객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소비지수 등급 예측</a:t>
            </a:r>
            <a:endParaRPr lang="ko-KR" altLang="en-US" sz="3200" dirty="0"/>
          </a:p>
        </p:txBody>
      </p:sp>
      <p:sp>
        <p:nvSpPr>
          <p:cNvPr id="19" name="직사각형 18"/>
          <p:cNvSpPr/>
          <p:nvPr/>
        </p:nvSpPr>
        <p:spPr>
          <a:xfrm>
            <a:off x="2375735" y="1108349"/>
            <a:ext cx="109266" cy="1259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240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2266" y="1783520"/>
            <a:ext cx="1707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MVC2 </a:t>
            </a:r>
            <a:r>
              <a:rPr lang="ko-KR" altLang="en-US" sz="2000" b="1" dirty="0" smtClean="0"/>
              <a:t>모델</a:t>
            </a:r>
            <a:endParaRPr lang="ko-KR" altLang="en-US" sz="2000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2511"/>
              </p:ext>
            </p:extLst>
          </p:nvPr>
        </p:nvGraphicFramePr>
        <p:xfrm>
          <a:off x="2999656" y="2420888"/>
          <a:ext cx="6096000" cy="355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마트 고객 정보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연령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나이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연수입에 따른</a:t>
                      </a:r>
                      <a:r>
                        <a:rPr lang="ko-KR" altLang="en-US" sz="1500" b="1" baseline="0" dirty="0" smtClean="0">
                          <a:solidFill>
                            <a:schemeClr val="bg1"/>
                          </a:solidFill>
                        </a:rPr>
                        <a:t> 소비지수 및 등급 예측</a:t>
                      </a:r>
                      <a:r>
                        <a:rPr lang="en-US" altLang="ko-KR" sz="1500" b="1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분류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참여인원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2</a:t>
                      </a:r>
                      <a:r>
                        <a:rPr lang="ko-KR" altLang="en-US" sz="1500" dirty="0" smtClean="0"/>
                        <a:t>명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담당업무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smtClean="0"/>
                        <a:t>웹사이트 </a:t>
                      </a:r>
                      <a:r>
                        <a:rPr lang="ko-KR" altLang="en-US" sz="1500" dirty="0" err="1" smtClean="0"/>
                        <a:t>컨셉</a:t>
                      </a:r>
                      <a:r>
                        <a:rPr lang="ko-KR" altLang="en-US" sz="1500" dirty="0" smtClean="0"/>
                        <a:t> 및 기획 설계</a:t>
                      </a:r>
                      <a:endParaRPr lang="en-US" altLang="ko-KR" sz="15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smtClean="0"/>
                        <a:t>MVC2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모델 설계</a:t>
                      </a:r>
                      <a:endParaRPr lang="en-US" altLang="ko-KR" sz="15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smtClean="0"/>
                        <a:t>상품 및 </a:t>
                      </a:r>
                      <a:r>
                        <a:rPr lang="ko-KR" altLang="en-US" sz="1500" dirty="0" err="1" smtClean="0"/>
                        <a:t>카트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DB </a:t>
                      </a:r>
                      <a:r>
                        <a:rPr lang="ko-KR" altLang="en-US" sz="1500" dirty="0" smtClean="0"/>
                        <a:t>설계</a:t>
                      </a:r>
                      <a:endParaRPr lang="en-US" altLang="ko-KR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빵 목록 </a:t>
                      </a:r>
                      <a:r>
                        <a:rPr lang="ko-KR" altLang="en-US" sz="1500" dirty="0" err="1" smtClean="0"/>
                        <a:t>메인화면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장바구니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err="1" smtClean="0"/>
                        <a:t>카트</a:t>
                      </a:r>
                      <a:r>
                        <a:rPr lang="en-US" altLang="ko-KR" sz="1500" dirty="0" smtClean="0"/>
                        <a:t>) </a:t>
                      </a:r>
                      <a:r>
                        <a:rPr lang="ko-KR" altLang="en-US" sz="1500" dirty="0" smtClean="0"/>
                        <a:t>상품 연동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개발환경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Windows 10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사용도구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Eclipse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사용기술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Java, Oracle, Spring, GitHub</a:t>
                      </a:r>
                      <a:endParaRPr lang="ko-KR" altLang="en-US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999656" y="2995203"/>
            <a:ext cx="6096000" cy="3092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마트 고객 구매 정보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연령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나이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연수입에 따른 소비수준을 </a:t>
            </a:r>
            <a:r>
              <a:rPr lang="en-US" altLang="ko-KR" sz="1400" dirty="0" smtClean="0">
                <a:solidFill>
                  <a:schemeClr val="tx1"/>
                </a:solidFill>
              </a:rPr>
              <a:t>1-100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소비지수를 분류함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높을수록 소비도가 높음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분류 </a:t>
            </a:r>
            <a:r>
              <a:rPr lang="en-US" altLang="ko-KR" sz="1400" dirty="0" smtClean="0">
                <a:solidFill>
                  <a:schemeClr val="tx1"/>
                </a:solidFill>
              </a:rPr>
              <a:t>: A,B,C,D (4</a:t>
            </a:r>
            <a:r>
              <a:rPr lang="ko-KR" altLang="en-US" sz="1400" dirty="0" smtClean="0">
                <a:solidFill>
                  <a:schemeClr val="tx1"/>
                </a:solidFill>
              </a:rPr>
              <a:t>분위로 나눔</a:t>
            </a:r>
            <a:r>
              <a:rPr lang="en-US" altLang="ko-KR" sz="1400" dirty="0" smtClean="0">
                <a:solidFill>
                  <a:schemeClr val="tx1"/>
                </a:solidFill>
              </a:rPr>
              <a:t>) 0 ~ 24, 25 ~ 49, 50 ~ 74, 75 ~ 100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예측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나이와 연수입을 넣었을때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해당 고객의 소비수준을 예측할 수 있음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데이터수집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sz="1400" dirty="0" smtClean="0">
                <a:solidFill>
                  <a:schemeClr val="tx1"/>
                </a:solidFill>
              </a:rPr>
              <a:t> Mall Customer Data 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데이터가공 </a:t>
            </a:r>
            <a:r>
              <a:rPr lang="en-US" altLang="ko-KR" sz="1400" dirty="0" smtClean="0">
                <a:solidFill>
                  <a:schemeClr val="tx1"/>
                </a:solidFill>
              </a:rPr>
              <a:t>: Grouping </a:t>
            </a:r>
            <a:r>
              <a:rPr lang="ko-KR" altLang="en-US" sz="1400" dirty="0" smtClean="0">
                <a:solidFill>
                  <a:schemeClr val="tx1"/>
                </a:solidFill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ko-KR" altLang="en-US" sz="1400" dirty="0" smtClean="0">
                <a:solidFill>
                  <a:schemeClr val="tx1"/>
                </a:solidFill>
              </a:rPr>
              <a:t>변경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데이터학습 </a:t>
            </a:r>
            <a:r>
              <a:rPr lang="en-US" altLang="ko-KR" sz="1400" dirty="0" smtClean="0">
                <a:solidFill>
                  <a:schemeClr val="tx1"/>
                </a:solidFill>
              </a:rPr>
              <a:t>: train and test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하이퍼파라미터 조정해 적절한 모델 찾기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모델평가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나이와 연령에 따라 예측 가능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test </a:t>
            </a:r>
            <a:r>
              <a:rPr lang="ko-KR" altLang="en-US" sz="1400" dirty="0" smtClean="0">
                <a:solidFill>
                  <a:schemeClr val="tx1"/>
                </a:solidFill>
              </a:rPr>
              <a:t>데이터로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accuray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계산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정확도는</a:t>
            </a:r>
            <a:r>
              <a:rPr lang="en-US" altLang="ko-KR" sz="1400" dirty="0" smtClean="0">
                <a:solidFill>
                  <a:schemeClr val="tx1"/>
                </a:solidFill>
              </a:rPr>
              <a:t>.. 0.3 </a:t>
            </a:r>
            <a:r>
              <a:rPr lang="ko-KR" altLang="en-US" sz="1400" dirty="0" smtClean="0">
                <a:solidFill>
                  <a:schemeClr val="tx1"/>
                </a:solidFill>
              </a:rPr>
              <a:t>ㅠㅠ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74" y="382860"/>
            <a:ext cx="1765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사용기</a:t>
            </a:r>
            <a:r>
              <a:rPr lang="ko-KR" altLang="en-US" sz="2500" b="1" dirty="0"/>
              <a:t>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56" y="1156211"/>
            <a:ext cx="1352495" cy="1352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12" y="4920252"/>
            <a:ext cx="3022007" cy="15076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68" y="4653864"/>
            <a:ext cx="2121902" cy="2121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6" y="1324614"/>
            <a:ext cx="2662494" cy="308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97" y="658563"/>
            <a:ext cx="3143250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84" y="2954967"/>
            <a:ext cx="1952178" cy="10971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786" y="4603553"/>
            <a:ext cx="3258535" cy="17565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705" y="2120674"/>
            <a:ext cx="3165154" cy="145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1711611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1. </a:t>
            </a:r>
            <a:r>
              <a:rPr lang="ko-KR" altLang="en-US" sz="3000" dirty="0" smtClean="0"/>
              <a:t>목표 </a:t>
            </a:r>
            <a:r>
              <a:rPr lang="en-US" altLang="ko-KR" sz="3000" dirty="0" smtClean="0"/>
              <a:t>/ </a:t>
            </a:r>
            <a:r>
              <a:rPr lang="ko-KR" altLang="en-US" sz="3000" dirty="0" smtClean="0"/>
              <a:t>데이터 수집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연수입과 나이에 따른 소비량 분석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예측</a:t>
            </a:r>
            <a:endParaRPr lang="ko-KR" altLang="en-US" sz="3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" y="1518217"/>
            <a:ext cx="1880433" cy="7656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65" y="1756239"/>
            <a:ext cx="2271471" cy="3480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2" y="2403391"/>
            <a:ext cx="6041419" cy="358810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428411" y="2821577"/>
            <a:ext cx="460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캐글</a:t>
            </a:r>
            <a:r>
              <a:rPr lang="en-US" altLang="ko-KR" dirty="0" smtClean="0"/>
              <a:t> Mall Customer Segmentation Data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Feature(=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 : Age, Gender, Annual Income, Spending Score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의도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연수입과 나이에 따른 소비량 예측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소비량을 소비등급으로 나누어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나이와 연수입에 따른 소비 등급 분류화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04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1145554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데이터 가공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등급 예측을 위한 분류화 칼럼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6495150" y="5195333"/>
            <a:ext cx="460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Pandas </a:t>
            </a:r>
            <a:r>
              <a:rPr lang="ko-KR" altLang="en-US" dirty="0" smtClean="0"/>
              <a:t>를 통한 데이터 프레임화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Spending Score(</a:t>
            </a:r>
            <a:r>
              <a:rPr lang="ko-KR" altLang="en-US" dirty="0" smtClean="0"/>
              <a:t>소비수치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A,B,C,D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분류작업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9" y="4692753"/>
            <a:ext cx="3717394" cy="1629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9" y="1433916"/>
            <a:ext cx="5399593" cy="2855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46" y="1332720"/>
            <a:ext cx="4335542" cy="338107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00193" y="2377439"/>
            <a:ext cx="1061738" cy="4425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0744959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3. </a:t>
            </a:r>
            <a:r>
              <a:rPr lang="ko-KR" altLang="en-US" sz="3000" dirty="0"/>
              <a:t>데</a:t>
            </a:r>
            <a:r>
              <a:rPr lang="ko-KR" altLang="en-US" sz="3000" dirty="0" smtClean="0"/>
              <a:t>이터 학습 </a:t>
            </a:r>
            <a:r>
              <a:rPr lang="en-US" altLang="ko-KR" sz="3000" dirty="0" smtClean="0"/>
              <a:t>: Train and Test </a:t>
            </a:r>
            <a:r>
              <a:rPr lang="ko-KR" altLang="en-US" sz="3000" dirty="0" smtClean="0"/>
              <a:t>데이터로 정확도 평가 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7266625" y="4275169"/>
            <a:ext cx="4609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수입과 나이를 이차원배열</a:t>
            </a:r>
            <a:r>
              <a:rPr lang="en-US" altLang="ko-KR" dirty="0" smtClean="0"/>
              <a:t>(=</a:t>
            </a:r>
            <a:r>
              <a:rPr lang="ko-KR" altLang="en-US" dirty="0" smtClean="0"/>
              <a:t>파라미터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머신러닝 학습화를 통한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연수입</a:t>
            </a:r>
            <a:r>
              <a:rPr lang="en-US" altLang="ko-KR" dirty="0" smtClean="0"/>
              <a:t>(income) </a:t>
            </a:r>
            <a:r>
              <a:rPr lang="ko-KR" altLang="en-US" dirty="0" smtClean="0"/>
              <a:t>과 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에 따른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소비등급</a:t>
            </a:r>
            <a:r>
              <a:rPr lang="en-US" altLang="ko-KR" dirty="0" smtClean="0"/>
              <a:t>(A,B,C,D) </a:t>
            </a:r>
            <a:r>
              <a:rPr lang="ko-KR" altLang="en-US" dirty="0" smtClean="0"/>
              <a:t>정답 예측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 나이와 연수입에 따른 소비수준 및 소비등급을 예측하기 위하여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3" y="1312910"/>
            <a:ext cx="7238991" cy="1112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6" y="3448587"/>
            <a:ext cx="6122551" cy="248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27" y="1336876"/>
            <a:ext cx="3514406" cy="214866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 flipV="1">
            <a:off x="1594629" y="2744356"/>
            <a:ext cx="875864" cy="2969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2" y="1253008"/>
            <a:ext cx="5699100" cy="2611683"/>
          </a:xfrm>
          <a:prstGeom prst="rect">
            <a:avLst/>
          </a:prstGeom>
        </p:spPr>
      </p:pic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0744959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4. </a:t>
            </a:r>
            <a:r>
              <a:rPr lang="ko-KR" altLang="en-US" sz="3000" dirty="0"/>
              <a:t>데</a:t>
            </a:r>
            <a:r>
              <a:rPr lang="ko-KR" altLang="en-US" sz="3000" dirty="0" smtClean="0"/>
              <a:t>이터 학습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하이퍼 파라미터 조절을 통한 모델 생성 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9006" y="4356115"/>
            <a:ext cx="460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Decision Tree </a:t>
            </a:r>
            <a:r>
              <a:rPr lang="ko-KR" altLang="en-US" dirty="0" smtClean="0"/>
              <a:t>생성을 통한</a:t>
            </a:r>
            <a:r>
              <a:rPr lang="en-US" altLang="ko-KR" dirty="0"/>
              <a:t> </a:t>
            </a:r>
            <a:r>
              <a:rPr lang="ko-KR" altLang="en-US" dirty="0" smtClean="0"/>
              <a:t>모델 평가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노드를 통해 </a:t>
            </a:r>
            <a:r>
              <a:rPr lang="en-US" altLang="ko-KR" dirty="0" smtClean="0"/>
              <a:t>income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에 따른 예측</a:t>
            </a:r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하이퍼 파라미터 조절을 통해 모델 평가</a:t>
            </a:r>
            <a:endParaRPr lang="en-US" altLang="ko-K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2" y="4468387"/>
            <a:ext cx="5883396" cy="166258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flipV="1">
            <a:off x="6474247" y="4714493"/>
            <a:ext cx="974189" cy="576338"/>
          </a:xfrm>
          <a:prstGeom prst="rightArrow">
            <a:avLst>
              <a:gd name="adj1" fmla="val 22471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0"/>
          <a:stretch/>
        </p:blipFill>
        <p:spPr>
          <a:xfrm>
            <a:off x="6743895" y="1253008"/>
            <a:ext cx="5044778" cy="26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0744959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6. </a:t>
            </a:r>
            <a:r>
              <a:rPr lang="ko-KR" altLang="en-US" sz="3000" dirty="0" smtClean="0"/>
              <a:t>모델 평가 </a:t>
            </a:r>
            <a:r>
              <a:rPr lang="en-US" altLang="ko-KR" sz="3000" dirty="0" smtClean="0"/>
              <a:t>: test data</a:t>
            </a:r>
            <a:r>
              <a:rPr lang="ko-KR" altLang="en-US" sz="3000" dirty="0" smtClean="0"/>
              <a:t>를 통해 정확도 계산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40373" y="2953365"/>
            <a:ext cx="460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모델평가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Array[D,C,B,A] </a:t>
            </a:r>
            <a:r>
              <a:rPr lang="ko-KR" altLang="en-US" dirty="0" smtClean="0"/>
              <a:t>소비등급 분류화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Preidct_proba</a:t>
            </a:r>
            <a:r>
              <a:rPr lang="en-US" altLang="ko-KR" dirty="0" smtClean="0"/>
              <a:t>[‘</a:t>
            </a:r>
            <a:r>
              <a:rPr lang="ko-KR" altLang="en-US" dirty="0" smtClean="0"/>
              <a:t>연수입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‘] 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정확도 예측</a:t>
            </a:r>
            <a:endParaRPr lang="en-US" altLang="ko-KR" dirty="0" smtClean="0"/>
          </a:p>
        </p:txBody>
      </p:sp>
      <p:sp>
        <p:nvSpPr>
          <p:cNvPr id="5" name="Right Arrow 4"/>
          <p:cNvSpPr/>
          <p:nvPr/>
        </p:nvSpPr>
        <p:spPr>
          <a:xfrm flipV="1">
            <a:off x="5878145" y="3126861"/>
            <a:ext cx="974189" cy="576338"/>
          </a:xfrm>
          <a:prstGeom prst="rightArrow">
            <a:avLst>
              <a:gd name="adj1" fmla="val 22471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37" y="2352223"/>
            <a:ext cx="4413654" cy="243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/>
          <p:cNvSpPr/>
          <p:nvPr/>
        </p:nvSpPr>
        <p:spPr>
          <a:xfrm>
            <a:off x="241385" y="2035307"/>
            <a:ext cx="45719" cy="30696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직사각형 7"/>
          <p:cNvSpPr/>
          <p:nvPr/>
        </p:nvSpPr>
        <p:spPr>
          <a:xfrm>
            <a:off x="241386" y="157719"/>
            <a:ext cx="45719" cy="10016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5" name="직사각형 8"/>
          <p:cNvSpPr/>
          <p:nvPr/>
        </p:nvSpPr>
        <p:spPr>
          <a:xfrm flipH="1" flipV="1">
            <a:off x="262482" y="157713"/>
            <a:ext cx="1059710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6" name="직사각형 9"/>
          <p:cNvSpPr/>
          <p:nvPr/>
        </p:nvSpPr>
        <p:spPr>
          <a:xfrm flipV="1">
            <a:off x="12038296" y="101798"/>
            <a:ext cx="45719" cy="5780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7" name="직사각형 10"/>
          <p:cNvSpPr/>
          <p:nvPr/>
        </p:nvSpPr>
        <p:spPr>
          <a:xfrm flipH="1" flipV="1">
            <a:off x="241385" y="6767657"/>
            <a:ext cx="7553229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80389" y="525325"/>
            <a:ext cx="10744959" cy="63408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7. </a:t>
            </a:r>
            <a:r>
              <a:rPr lang="ko-KR" altLang="en-US" sz="3000" dirty="0" smtClean="0"/>
              <a:t>업무 활용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데이터를 넣어 소비등급 예측</a:t>
            </a:r>
            <a:endParaRPr lang="ko-KR" alt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40373" y="2953365"/>
            <a:ext cx="460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모델평가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Income 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age</a:t>
            </a:r>
            <a:r>
              <a:rPr lang="ko-KR" altLang="en-US" b="1" dirty="0" smtClean="0"/>
              <a:t>에 따른 소비자 소비등급 예측</a:t>
            </a:r>
            <a:endParaRPr lang="en-US" altLang="ko-KR" b="1" dirty="0" smtClean="0"/>
          </a:p>
        </p:txBody>
      </p:sp>
      <p:sp>
        <p:nvSpPr>
          <p:cNvPr id="5" name="Right Arrow 4"/>
          <p:cNvSpPr/>
          <p:nvPr/>
        </p:nvSpPr>
        <p:spPr>
          <a:xfrm flipV="1">
            <a:off x="5878145" y="3126861"/>
            <a:ext cx="974189" cy="576338"/>
          </a:xfrm>
          <a:prstGeom prst="rightArrow">
            <a:avLst>
              <a:gd name="adj1" fmla="val 22471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5" y="2035306"/>
            <a:ext cx="4052044" cy="25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HY중고딕</vt:lpstr>
      <vt:lpstr>맑은 고딕</vt:lpstr>
      <vt:lpstr>Arial</vt:lpstr>
      <vt:lpstr>Office Theme</vt:lpstr>
      <vt:lpstr>Decision Tree를 활용한 마트 고객  소비지수 등급 예측</vt:lpstr>
      <vt:lpstr>Decision Tree를 활용한 마트 고객  소비지수 등급 예측</vt:lpstr>
      <vt:lpstr>PowerPoint Presentation</vt:lpstr>
      <vt:lpstr>1. 목표 / 데이터 수집 : 연수입과 나이에 따른 소비량 분석,예측</vt:lpstr>
      <vt:lpstr>2. 데이터 가공 : 등급 예측을 위한 분류화 칼럼</vt:lpstr>
      <vt:lpstr>3. 데이터 학습 : Train and Test 데이터로 정확도 평가 </vt:lpstr>
      <vt:lpstr>4. 데이터 학습 : 하이퍼 파라미터 조절을 통한 모델 생성 </vt:lpstr>
      <vt:lpstr>6. 모델 평가 : test data를 통해 정확도 계산</vt:lpstr>
      <vt:lpstr>7. 업무 활용 : 데이터를 넣어 소비등급 예측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</cp:revision>
  <dcterms:created xsi:type="dcterms:W3CDTF">2020-07-10T07:55:28Z</dcterms:created>
  <dcterms:modified xsi:type="dcterms:W3CDTF">2020-07-29T02:33:44Z</dcterms:modified>
</cp:coreProperties>
</file>