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4" r:id="rId3"/>
    <p:sldId id="301" r:id="rId4"/>
    <p:sldId id="302" r:id="rId5"/>
    <p:sldId id="300" r:id="rId6"/>
    <p:sldId id="290" r:id="rId7"/>
    <p:sldId id="30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5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237830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구글맵을</a:t>
            </a:r>
            <a:r>
              <a:rPr lang="ko-KR" altLang="en-US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이용한</a:t>
            </a:r>
            <a:endParaRPr lang="ko-KR" alt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서울시 구별 </a:t>
            </a:r>
            <a:r>
              <a:rPr lang="ko-KR" altLang="en-US" sz="3200" dirty="0" err="1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범죄율</a:t>
            </a:r>
            <a:endParaRPr lang="ko-KR" altLang="en-US" sz="32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8" y="1412776"/>
            <a:ext cx="43413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92786" y="2670882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구글맵을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사용하기 위해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시켜주었고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gmaps_key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통해 연결하여 서울중부경찰서의 위치를 찍어보았습니다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19" y="1268760"/>
            <a:ext cx="6786754" cy="41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9692" y="5712982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구글맵으로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받아온 값들 중 주소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위도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경도만 각각 가져온 모습입니다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916832"/>
            <a:ext cx="5400600" cy="422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2874796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만들어진 데이터들을 통해 인덱스를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구별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바꾸고 값들을 정규화하는 모습입니다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0" y="1412776"/>
            <a:ext cx="7287972" cy="344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1650" y="5297481"/>
            <a:ext cx="622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결측치와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이상치를 찾아내 바꾸어준 모습입니다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56769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56176" y="2874796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min_max_scaler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사용하여 비교하기 쉽게 구별 상대치로 바꾸어주는 모습입니다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6239222" cy="498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0874" y="2791817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map.choropleth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통하여 서울 내 살인에 대한 상대치를 지도에 나타나게 한 모습입니다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8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108</Words>
  <Application>Microsoft Office PowerPoint</Application>
  <PresentationFormat>화면 슬라이드 쇼(4:3)</PresentationFormat>
  <Paragraphs>28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Administrator</cp:lastModifiedBy>
  <cp:revision>19</cp:revision>
  <dcterms:created xsi:type="dcterms:W3CDTF">2016-11-03T20:47:04Z</dcterms:created>
  <dcterms:modified xsi:type="dcterms:W3CDTF">2020-07-27T08:33:37Z</dcterms:modified>
</cp:coreProperties>
</file>