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72" r:id="rId2"/>
    <p:sldId id="271" r:id="rId3"/>
    <p:sldId id="259" r:id="rId4"/>
    <p:sldId id="264" r:id="rId5"/>
    <p:sldId id="273" r:id="rId6"/>
    <p:sldId id="265" r:id="rId7"/>
    <p:sldId id="274" r:id="rId8"/>
    <p:sldId id="268" r:id="rId9"/>
  </p:sldIdLst>
  <p:sldSz cx="12192000" cy="6858000"/>
  <p:notesSz cx="6858000" cy="9144000"/>
  <p:embeddedFontLst>
    <p:embeddedFont>
      <p:font typeface="타이포_쌍문동 B" panose="02020803020101020101" pitchFamily="18" charset="-127"/>
      <p:bold r:id="rId11"/>
    </p:embeddedFont>
    <p:embeddedFont>
      <p:font typeface="맑은 고딕" panose="020B0503020000020004" pitchFamily="50" charset="-127"/>
      <p:regular r:id="rId12"/>
      <p:bold r:id="rId13"/>
    </p:embeddedFont>
    <p:embeddedFont>
      <p:font typeface="나눔스퀘어_ac ExtraBold" panose="020B0600000101010101" pitchFamily="50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EFB"/>
    <a:srgbClr val="BAA595"/>
    <a:srgbClr val="ECB5E2"/>
    <a:srgbClr val="D1E0BB"/>
    <a:srgbClr val="D2C2EE"/>
    <a:srgbClr val="62C655"/>
    <a:srgbClr val="F4BF4F"/>
    <a:srgbClr val="ED6A5E"/>
    <a:srgbClr val="DEDDDF"/>
    <a:srgbClr val="DFEF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/>
    <p:restoredTop sz="94667"/>
  </p:normalViewPr>
  <p:slideViewPr>
    <p:cSldViewPr snapToGrid="0" snapToObjects="1">
      <p:cViewPr>
        <p:scale>
          <a:sx n="66" d="100"/>
          <a:sy n="66" d="100"/>
        </p:scale>
        <p:origin x="-1404" y="-5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AFCE75-64EF-F547-942C-BCED075BFDDC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3C4B4-5CEF-E343-AB09-68FDFD8ED05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17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003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53C4B4-5CEF-E343-AB09-68FDFD8ED05E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5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0215948-5B1A-E54E-93AD-8B579A758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588E59E6-D1AC-D84D-B0EB-CCA091FBF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0FE2932-8A68-1E4D-9017-7FC216DB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C412354-D2D2-5B45-8D74-78B85A89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D4B9E51-C76B-8248-A3F3-BE36807A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900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A5E2B98-A3FC-FA4D-A2BD-D8450F5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6A079FFF-2472-FA47-B6AC-F80C7746F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C0AE3F-9567-F945-9095-A599EAF6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85BE14D-E304-4540-B91A-45368E68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695B521-7F98-BF41-B606-35A7CC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97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CC9F30B6-7E51-E849-9012-A2137E7DD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B69FA03-416D-8C4A-AE97-8A6CECC4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4C60FB7-084B-C546-AA5A-31F216EE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78E3B417-D516-7441-91B1-954736D5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8F0D530-E2C2-254A-9891-CE4FEBFB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267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908939-8DB2-E548-ACE8-A5E3DB62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E0E5E13-51CA-F449-A7FF-A628F1A4C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133EAE4-BEA2-1548-A59F-046FF052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C4AB806-1717-6841-A40B-D91B892BC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98F8E6-61EE-9A40-A82C-56B21C4F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1097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0738035-A752-A04F-AC37-BE71AD6A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5ED5397-BA55-5E49-8353-8A17C30A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DE34B4F-B9C4-6441-A021-A747F74D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5B6457E-0B56-1849-8C54-FFA2CC53D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13D8DC1-B9C2-EC42-AB77-8CA99AF0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5990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72AC94E-DE91-3648-9D50-663BA610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D767EA31-594C-0C4F-ABE8-4C1F0DC90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2622D40-DAB4-7248-A1B5-FF4E3669F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55D8839B-9014-BA4A-A907-E47C2462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CF04C83-BF5E-5C44-855B-07A61405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AE3301C-ED85-6E4E-97CB-26B535611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864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D48C063-E021-C841-B92D-A087198E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15AAEF1-6ADE-2A4F-A1B2-B4214FBAC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D0A6D24-CF00-D447-BA91-083FD7FD1E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B1A05A70-C9A1-994D-98CF-9B83235CF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2EBD6979-0DF5-C248-A430-408686A9D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1ECD500E-620C-2444-99DF-1F1E77D8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FC09583-EDEB-8140-9E03-7E3D359A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5125583-F585-AF4D-8136-8CC5AC5D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31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49BD015-8352-6342-BF8C-4736C2A1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95FE88-801B-5043-8A28-57A8255C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1B29247F-613F-8041-A68F-2E695BEF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20387DC-5EE6-F94C-86EA-19E6A36F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508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AC54CF41-2CCB-2546-8A51-3EC79088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5C41C900-20D4-1E46-A503-DEA018F9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473903CA-6145-3846-B5B6-56790FC6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627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BB53706-6F59-164D-8AB3-61AA4193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7705A654-A7BC-6F44-B678-0077F702E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5861AE6-FE95-6C4A-A5DD-59F45593D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EC38569-2EC9-484E-BC36-4FD46BA2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B10CDF1C-8E4C-8241-BA2C-C99E5B7E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4D33965-C422-214D-8E44-BED179F2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699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E4343F3-D339-3D4A-9995-04AF273A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66D680B-DF64-1E47-B558-E4E9FCE8C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D01AC4ED-49CE-8D45-919C-2793B67A7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154C891-D6C4-F84E-AF79-923E3C88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9DE4D14-A320-6446-8026-44D526007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B086DF2-9F59-6945-B2A9-CB77FF8B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2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7CE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A4F4CFC-3045-7748-B28E-892F32161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57A11C7A-7CAD-7B4E-B8E7-FD3E44F2A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ED43360-5054-BC43-AAE8-E246BC0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156AC-F178-FC4A-8F40-A38725500740}" type="datetimeFigureOut">
              <a:rPr kumimoji="1" lang="ko-KR" altLang="en-US" smtClean="0"/>
              <a:t>2020-07-14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947AE0D-B559-3345-9906-9F20127E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2C0E009-4D69-E141-BDE3-7A5BCBD91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AEEC-2B2F-F747-A108-23FD56D2F21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911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xmlns="" id="{9AED46C1-4D2B-6647-B82C-DDADCDA2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50" y="2366191"/>
            <a:ext cx="2057694" cy="205769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68D6BE-9FB8-B14F-A5A0-5653E1B89931}"/>
              </a:ext>
            </a:extLst>
          </p:cNvPr>
          <p:cNvSpPr/>
          <p:nvPr/>
        </p:nvSpPr>
        <p:spPr>
          <a:xfrm>
            <a:off x="3855315" y="3116931"/>
            <a:ext cx="5933878" cy="737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B5AB7696-A123-5945-A21D-13342EDCC69B}"/>
              </a:ext>
            </a:extLst>
          </p:cNvPr>
          <p:cNvGrpSpPr/>
          <p:nvPr/>
        </p:nvGrpSpPr>
        <p:grpSpPr>
          <a:xfrm rot="10800000">
            <a:off x="3855314" y="2468563"/>
            <a:ext cx="5933878" cy="406400"/>
            <a:chOff x="1917700" y="-685800"/>
            <a:chExt cx="4700016" cy="484632"/>
          </a:xfrm>
        </p:grpSpPr>
        <p:sp>
          <p:nvSpPr>
            <p:cNvPr id="18" name="갈매기형 수장 5">
              <a:extLst>
                <a:ext uri="{FF2B5EF4-FFF2-40B4-BE49-F238E27FC236}">
                  <a16:creationId xmlns:a16="http://schemas.microsoft.com/office/drawing/2014/main" xmlns="" id="{8541F02D-8B80-D748-A7C4-69EDCCE12278}"/>
                </a:ext>
              </a:extLst>
            </p:cNvPr>
            <p:cNvSpPr/>
            <p:nvPr/>
          </p:nvSpPr>
          <p:spPr>
            <a:xfrm>
              <a:off x="1917700" y="-685800"/>
              <a:ext cx="484632" cy="484632"/>
            </a:xfrm>
            <a:prstGeom prst="chevron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D63ECF29-7282-0D4D-ACC3-EAC272125606}"/>
                </a:ext>
              </a:extLst>
            </p:cNvPr>
            <p:cNvSpPr/>
            <p:nvPr/>
          </p:nvSpPr>
          <p:spPr>
            <a:xfrm>
              <a:off x="2160016" y="-685800"/>
              <a:ext cx="4457700" cy="48463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F8B3526A-A688-A444-8F45-6A51D1CFF087}"/>
              </a:ext>
            </a:extLst>
          </p:cNvPr>
          <p:cNvSpPr txBox="1"/>
          <p:nvPr/>
        </p:nvSpPr>
        <p:spPr>
          <a:xfrm>
            <a:off x="3976474" y="2492930"/>
            <a:ext cx="5506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Vision  Service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이용한 </a:t>
            </a:r>
            <a:r>
              <a:rPr lang="ko-KR" altLang="en-US" sz="1600" dirty="0" err="1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빅데이터</a:t>
            </a:r>
            <a:r>
              <a:rPr lang="ko-KR" altLang="en-US" sz="16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분석</a:t>
            </a:r>
            <a:endParaRPr lang="ko-KR" altLang="en-US" sz="16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4E06304-7236-8245-93A9-A77A018B48AC}"/>
              </a:ext>
            </a:extLst>
          </p:cNvPr>
          <p:cNvSpPr txBox="1"/>
          <p:nvPr/>
        </p:nvSpPr>
        <p:spPr>
          <a:xfrm>
            <a:off x="3855315" y="4162275"/>
            <a:ext cx="595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민찬기</a:t>
            </a:r>
            <a:r>
              <a:rPr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양준호</a:t>
            </a:r>
            <a:endParaRPr lang="ko-KR" altLang="en-US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122EDC9-A8D2-D94F-8776-A662523064DE}"/>
              </a:ext>
            </a:extLst>
          </p:cNvPr>
          <p:cNvSpPr txBox="1"/>
          <p:nvPr/>
        </p:nvSpPr>
        <p:spPr>
          <a:xfrm>
            <a:off x="3855315" y="3096579"/>
            <a:ext cx="59612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나이 판별</a:t>
            </a:r>
            <a:r>
              <a:rPr lang="en-US" altLang="ko-KR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/</a:t>
            </a:r>
            <a:r>
              <a:rPr lang="ko-KR" altLang="en-US" sz="4400" dirty="0" err="1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매칭</a:t>
            </a:r>
            <a:r>
              <a:rPr lang="ko-KR" altLang="en-US" sz="44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 시스템</a:t>
            </a:r>
            <a:endParaRPr lang="ko-KR" altLang="en-US" sz="4400" dirty="0"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5496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60E8F19-FB60-CD4F-8AFB-E01DF31B3230}"/>
              </a:ext>
            </a:extLst>
          </p:cNvPr>
          <p:cNvSpPr txBox="1"/>
          <p:nvPr/>
        </p:nvSpPr>
        <p:spPr>
          <a:xfrm>
            <a:off x="6507534" y="1041544"/>
            <a:ext cx="485275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프로젝트를 시작하면서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…</a:t>
            </a:r>
          </a:p>
          <a:p>
            <a:pPr>
              <a:lnSpc>
                <a:spcPct val="150000"/>
              </a:lnSpc>
            </a:pPr>
            <a:endParaRPr kumimoji="1"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hosunilboNM" panose="02030304000000000000" pitchFamily="18" charset="-128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외부 카카오 </a:t>
            </a:r>
            <a:r>
              <a:rPr kumimoji="1" lang="en-US" altLang="ko-KR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api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를 사용하면서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, 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어떻게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 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나이 판별을 하는지 궁금증이 생겼고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,</a:t>
            </a:r>
          </a:p>
          <a:p>
            <a:pPr>
              <a:lnSpc>
                <a:spcPct val="150000"/>
              </a:lnSpc>
            </a:pP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외부 </a:t>
            </a:r>
            <a:r>
              <a:rPr kumimoji="1" lang="en-US" altLang="ko-KR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api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와 </a:t>
            </a:r>
            <a:r>
              <a:rPr kumimoji="1" lang="en-US" altLang="ko-KR" sz="24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tkinter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을 사용하여 원하는 인물사진을 가져와 사진의 분석결과를 보여주고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, 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판별된 나이의 연예인들을 보여주는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 </a:t>
            </a:r>
            <a:r>
              <a:rPr kumimoji="1" lang="ko-KR" altLang="en-US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프로그램을 만들어보고자 하였습니다</a:t>
            </a:r>
            <a:r>
              <a:rPr kumimoji="1" lang="en-US" altLang="ko-KR" sz="2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ChosunilboNM" panose="02030304000000000000" pitchFamily="18" charset="-128"/>
              </a:rPr>
              <a:t>.</a:t>
            </a:r>
            <a:endParaRPr kumimoji="1" lang="en-US" altLang="ko-KR" sz="24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ChosunilboNM" panose="02030304000000000000" pitchFamily="18" charset="-128"/>
            </a:endParaRPr>
          </a:p>
        </p:txBody>
      </p:sp>
      <p:sp>
        <p:nvSpPr>
          <p:cNvPr id="8" name="직각 삼각형[R] 7">
            <a:extLst>
              <a:ext uri="{FF2B5EF4-FFF2-40B4-BE49-F238E27FC236}">
                <a16:creationId xmlns:a16="http://schemas.microsoft.com/office/drawing/2014/main" xmlns="" id="{B62A86A0-1093-6D45-9A81-86C316DAF1DA}"/>
              </a:ext>
            </a:extLst>
          </p:cNvPr>
          <p:cNvSpPr/>
          <p:nvPr/>
        </p:nvSpPr>
        <p:spPr>
          <a:xfrm rot="10800000">
            <a:off x="11150970" y="133208"/>
            <a:ext cx="914400" cy="914400"/>
          </a:xfrm>
          <a:prstGeom prst="rtTriangle">
            <a:avLst/>
          </a:prstGeom>
          <a:solidFill>
            <a:schemeClr val="tx1">
              <a:lumMod val="50000"/>
              <a:lumOff val="5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5781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D6C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9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01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3E3F5CD4-C24A-104E-B4F5-7F25F4020601}"/>
              </a:ext>
            </a:extLst>
          </p:cNvPr>
          <p:cNvSpPr txBox="1"/>
          <p:nvPr/>
        </p:nvSpPr>
        <p:spPr>
          <a:xfrm>
            <a:off x="1474266" y="230128"/>
            <a:ext cx="7107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프로그램</a:t>
            </a:r>
            <a:r>
              <a:rPr kumimoji="1" lang="en-US" altLang="ko-KR" sz="40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 </a:t>
            </a:r>
            <a:r>
              <a:rPr kumimoji="1" lang="ko-KR" altLang="en-US" sz="4000" dirty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구성도</a:t>
            </a:r>
            <a:endParaRPr kumimoji="1"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ChosunilboNM" panose="02030304000000000000" pitchFamily="18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557" y="1245791"/>
            <a:ext cx="7994860" cy="5395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4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9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 smtClean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02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97A651D3-2FBF-A948-B686-DC61B2BE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920" y="1960731"/>
            <a:ext cx="1822862" cy="3706689"/>
          </a:xfrm>
          <a:prstGeom prst="rect">
            <a:avLst/>
          </a:prstGeom>
        </p:spPr>
      </p:pic>
      <p:sp>
        <p:nvSpPr>
          <p:cNvPr id="11" name="사각형: 둥근 모서리 21">
            <a:extLst>
              <a:ext uri="{FF2B5EF4-FFF2-40B4-BE49-F238E27FC236}">
                <a16:creationId xmlns:a16="http://schemas.microsoft.com/office/drawing/2014/main" xmlns="" id="{C92C6376-7CF9-BB4E-9E3A-8F0991D1AD47}"/>
              </a:ext>
            </a:extLst>
          </p:cNvPr>
          <p:cNvSpPr/>
          <p:nvPr/>
        </p:nvSpPr>
        <p:spPr>
          <a:xfrm>
            <a:off x="3074601" y="3053011"/>
            <a:ext cx="998932" cy="8181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2" name="사각형: 둥근 모서리 22">
            <a:extLst>
              <a:ext uri="{FF2B5EF4-FFF2-40B4-BE49-F238E27FC236}">
                <a16:creationId xmlns:a16="http://schemas.microsoft.com/office/drawing/2014/main" xmlns="" id="{6C48EE6E-F31B-4644-84B0-FDC5EA905A9F}"/>
              </a:ext>
            </a:extLst>
          </p:cNvPr>
          <p:cNvSpPr/>
          <p:nvPr/>
        </p:nvSpPr>
        <p:spPr>
          <a:xfrm>
            <a:off x="3074601" y="3189681"/>
            <a:ext cx="932704" cy="73830"/>
          </a:xfrm>
          <a:prstGeom prst="roundRect">
            <a:avLst>
              <a:gd name="adj" fmla="val 50000"/>
            </a:avLst>
          </a:prstGeom>
          <a:solidFill>
            <a:srgbClr val="DEB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E7073735-6496-3842-A10E-606F0F3ECD69}"/>
              </a:ext>
            </a:extLst>
          </p:cNvPr>
          <p:cNvSpPr txBox="1"/>
          <p:nvPr/>
        </p:nvSpPr>
        <p:spPr>
          <a:xfrm>
            <a:off x="4099796" y="2984792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59.2%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042E7BC-F5A0-244F-8FE8-C141CF840C5E}"/>
              </a:ext>
            </a:extLst>
          </p:cNvPr>
          <p:cNvSpPr txBox="1"/>
          <p:nvPr/>
        </p:nvSpPr>
        <p:spPr>
          <a:xfrm>
            <a:off x="4103803" y="3117995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61.6%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5" name="사각형: 둥근 모서리 21">
            <a:extLst>
              <a:ext uri="{FF2B5EF4-FFF2-40B4-BE49-F238E27FC236}">
                <a16:creationId xmlns:a16="http://schemas.microsoft.com/office/drawing/2014/main" xmlns="" id="{E2BD4F00-A7F4-E644-AD29-D379690F7286}"/>
              </a:ext>
            </a:extLst>
          </p:cNvPr>
          <p:cNvSpPr/>
          <p:nvPr/>
        </p:nvSpPr>
        <p:spPr>
          <a:xfrm>
            <a:off x="3074601" y="3610309"/>
            <a:ext cx="595979" cy="8181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6" name="사각형: 둥근 모서리 22">
            <a:extLst>
              <a:ext uri="{FF2B5EF4-FFF2-40B4-BE49-F238E27FC236}">
                <a16:creationId xmlns:a16="http://schemas.microsoft.com/office/drawing/2014/main" xmlns="" id="{DB8FC550-C41D-2043-AC74-1BD005E1F1ED}"/>
              </a:ext>
            </a:extLst>
          </p:cNvPr>
          <p:cNvSpPr/>
          <p:nvPr/>
        </p:nvSpPr>
        <p:spPr>
          <a:xfrm>
            <a:off x="3074601" y="3746979"/>
            <a:ext cx="595979" cy="73830"/>
          </a:xfrm>
          <a:prstGeom prst="roundRect">
            <a:avLst>
              <a:gd name="adj" fmla="val 50000"/>
            </a:avLst>
          </a:prstGeom>
          <a:solidFill>
            <a:srgbClr val="DEB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0E1814D8-75CD-0C4D-A934-5CE2711D9218}"/>
              </a:ext>
            </a:extLst>
          </p:cNvPr>
          <p:cNvSpPr txBox="1"/>
          <p:nvPr/>
        </p:nvSpPr>
        <p:spPr>
          <a:xfrm>
            <a:off x="3659565" y="3547921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21.3%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01FA233C-126C-C34D-825D-5250626D9D48}"/>
              </a:ext>
            </a:extLst>
          </p:cNvPr>
          <p:cNvSpPr txBox="1"/>
          <p:nvPr/>
        </p:nvSpPr>
        <p:spPr>
          <a:xfrm>
            <a:off x="3663572" y="3681124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21.4%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9" name="사각형: 둥근 모서리 21">
            <a:extLst>
              <a:ext uri="{FF2B5EF4-FFF2-40B4-BE49-F238E27FC236}">
                <a16:creationId xmlns:a16="http://schemas.microsoft.com/office/drawing/2014/main" xmlns="" id="{97CB60CE-BAFD-2448-A9EA-5F3B57BE235F}"/>
              </a:ext>
            </a:extLst>
          </p:cNvPr>
          <p:cNvSpPr/>
          <p:nvPr/>
        </p:nvSpPr>
        <p:spPr>
          <a:xfrm>
            <a:off x="3074601" y="4176273"/>
            <a:ext cx="724294" cy="8181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0" name="사각형: 둥근 모서리 22">
            <a:extLst>
              <a:ext uri="{FF2B5EF4-FFF2-40B4-BE49-F238E27FC236}">
                <a16:creationId xmlns:a16="http://schemas.microsoft.com/office/drawing/2014/main" xmlns="" id="{13D5092C-8961-8D4D-9AC2-86DD42C34AC1}"/>
              </a:ext>
            </a:extLst>
          </p:cNvPr>
          <p:cNvSpPr/>
          <p:nvPr/>
        </p:nvSpPr>
        <p:spPr>
          <a:xfrm>
            <a:off x="3074601" y="4312943"/>
            <a:ext cx="669764" cy="73830"/>
          </a:xfrm>
          <a:prstGeom prst="roundRect">
            <a:avLst>
              <a:gd name="adj" fmla="val 50000"/>
            </a:avLst>
          </a:prstGeom>
          <a:solidFill>
            <a:srgbClr val="DEB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37F1C0D-0087-0E4F-A1CB-B38177DEF042}"/>
              </a:ext>
            </a:extLst>
          </p:cNvPr>
          <p:cNvSpPr txBox="1"/>
          <p:nvPr/>
        </p:nvSpPr>
        <p:spPr>
          <a:xfrm>
            <a:off x="3791273" y="4112888"/>
            <a:ext cx="3914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24%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5AE5BF74-AD2D-1546-826D-84BE78BBA104}"/>
              </a:ext>
            </a:extLst>
          </p:cNvPr>
          <p:cNvSpPr txBox="1"/>
          <p:nvPr/>
        </p:nvSpPr>
        <p:spPr>
          <a:xfrm>
            <a:off x="3795280" y="4246091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19.4%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8" name="사각형: 둥근 모서리 21">
            <a:extLst>
              <a:ext uri="{FF2B5EF4-FFF2-40B4-BE49-F238E27FC236}">
                <a16:creationId xmlns:a16="http://schemas.microsoft.com/office/drawing/2014/main" xmlns="" id="{DF526B1A-0193-D946-9252-D5C13376EE52}"/>
              </a:ext>
            </a:extLst>
          </p:cNvPr>
          <p:cNvSpPr/>
          <p:nvPr/>
        </p:nvSpPr>
        <p:spPr>
          <a:xfrm>
            <a:off x="3084569" y="4747220"/>
            <a:ext cx="998932" cy="81816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39" name="사각형: 둥근 모서리 22">
            <a:extLst>
              <a:ext uri="{FF2B5EF4-FFF2-40B4-BE49-F238E27FC236}">
                <a16:creationId xmlns:a16="http://schemas.microsoft.com/office/drawing/2014/main" xmlns="" id="{CE7F38D7-A894-3F4D-9EA4-658DCD66B71D}"/>
              </a:ext>
            </a:extLst>
          </p:cNvPr>
          <p:cNvSpPr/>
          <p:nvPr/>
        </p:nvSpPr>
        <p:spPr>
          <a:xfrm>
            <a:off x="3084569" y="4883890"/>
            <a:ext cx="932704" cy="73830"/>
          </a:xfrm>
          <a:prstGeom prst="roundRect">
            <a:avLst>
              <a:gd name="adj" fmla="val 50000"/>
            </a:avLst>
          </a:prstGeom>
          <a:solidFill>
            <a:srgbClr val="DEBF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0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1D6D25E-B78A-4745-991A-B5FBC288C004}"/>
              </a:ext>
            </a:extLst>
          </p:cNvPr>
          <p:cNvSpPr txBox="1"/>
          <p:nvPr/>
        </p:nvSpPr>
        <p:spPr>
          <a:xfrm>
            <a:off x="4109764" y="4679001"/>
            <a:ext cx="47320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59.2%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B518CE01-B003-F44B-8B13-D8A41879FE18}"/>
              </a:ext>
            </a:extLst>
          </p:cNvPr>
          <p:cNvSpPr txBox="1"/>
          <p:nvPr/>
        </p:nvSpPr>
        <p:spPr>
          <a:xfrm>
            <a:off x="4113771" y="4812204"/>
            <a:ext cx="46519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61.6%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8265ABDE-1C1E-2A40-B41F-CAA191C3FA5F}"/>
              </a:ext>
            </a:extLst>
          </p:cNvPr>
          <p:cNvSpPr txBox="1"/>
          <p:nvPr/>
        </p:nvSpPr>
        <p:spPr>
          <a:xfrm>
            <a:off x="1371615" y="3318050"/>
            <a:ext cx="1103158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200" dirty="0" err="1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픽토그램을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삽입해도</a:t>
            </a:r>
            <a:endParaRPr kumimoji="1" lang="en-US" altLang="ko-KR" sz="120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2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좋습니다</a:t>
            </a:r>
            <a:r>
              <a:rPr kumimoji="1" lang="en-US" altLang="ko-KR" sz="12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!</a:t>
            </a:r>
            <a:endParaRPr kumimoji="1" lang="ko-KR" altLang="en-US" sz="1050" dirty="0">
              <a:solidFill>
                <a:schemeClr val="bg1">
                  <a:lumMod val="50000"/>
                </a:schemeClr>
              </a:solidFill>
              <a:latin typeface="SeoulHangang CB" panose="02020603020101020101" pitchFamily="18" charset="-127"/>
              <a:ea typeface="SeoulHangang CB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3F5CD4-C24A-104E-B4F5-7F25F4020601}"/>
              </a:ext>
            </a:extLst>
          </p:cNvPr>
          <p:cNvSpPr txBox="1"/>
          <p:nvPr/>
        </p:nvSpPr>
        <p:spPr>
          <a:xfrm>
            <a:off x="1474266" y="230128"/>
            <a:ext cx="7107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실행 화면</a:t>
            </a:r>
            <a:endParaRPr kumimoji="1"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ChosunilboNM" panose="02030304000000000000" pitchFamily="18" charset="-128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10145"/>
            <a:ext cx="6792686" cy="564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CB48BF6-ECD5-4849-9C25-BE93F6440613}"/>
              </a:ext>
            </a:extLst>
          </p:cNvPr>
          <p:cNvSpPr/>
          <p:nvPr/>
        </p:nvSpPr>
        <p:spPr>
          <a:xfrm>
            <a:off x="5962090" y="0"/>
            <a:ext cx="62299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3D5441-5835-124B-AF9D-4C644F39087F}"/>
              </a:ext>
            </a:extLst>
          </p:cNvPr>
          <p:cNvSpPr txBox="1"/>
          <p:nvPr/>
        </p:nvSpPr>
        <p:spPr>
          <a:xfrm>
            <a:off x="7374801" y="571712"/>
            <a:ext cx="273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업로드 파일 버튼을 클릭</a:t>
            </a:r>
            <a:endParaRPr kumimoji="1" lang="ko-KR" altLang="en-US" sz="2000" dirty="0"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733" y="2190750"/>
            <a:ext cx="6242267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A03D5441-5835-124B-AF9D-4C644F39087F}"/>
              </a:ext>
            </a:extLst>
          </p:cNvPr>
          <p:cNvSpPr txBox="1"/>
          <p:nvPr/>
        </p:nvSpPr>
        <p:spPr>
          <a:xfrm>
            <a:off x="6669951" y="1127757"/>
            <a:ext cx="44770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첨부할 사진을 고르고 열기 버튼을 누르면 선택했던 사진을 보여줍니다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kumimoji="1" lang="ko-KR" altLang="en-US" sz="2000" dirty="0"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733140" y="3189681"/>
            <a:ext cx="1161143" cy="89638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연결선[R] 26">
            <a:extLst>
              <a:ext uri="{FF2B5EF4-FFF2-40B4-BE49-F238E27FC236}">
                <a16:creationId xmlns:a16="http://schemas.microsoft.com/office/drawing/2014/main" xmlns="" id="{71B8A4D7-52B2-CE40-9003-B640D08F3C4E}"/>
              </a:ext>
            </a:extLst>
          </p:cNvPr>
          <p:cNvCxnSpPr/>
          <p:nvPr/>
        </p:nvCxnSpPr>
        <p:spPr>
          <a:xfrm>
            <a:off x="5949733" y="771767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8BC984D3-4B55-AB4D-BA1D-D491944D3A8D}"/>
              </a:ext>
            </a:extLst>
          </p:cNvPr>
          <p:cNvSpPr/>
          <p:nvPr/>
        </p:nvSpPr>
        <p:spPr>
          <a:xfrm>
            <a:off x="7022288" y="682212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081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7E6AD1DB-7AA1-954D-93FA-A466EF2BC02C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C2D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9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 smtClean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02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ECB48BF6-ECD5-4849-9C25-BE93F6440613}"/>
              </a:ext>
            </a:extLst>
          </p:cNvPr>
          <p:cNvSpPr/>
          <p:nvPr/>
        </p:nvSpPr>
        <p:spPr>
          <a:xfrm>
            <a:off x="5962090" y="0"/>
            <a:ext cx="622991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xmlns="" id="{71B8A4D7-52B2-CE40-9003-B640D08F3C4E}"/>
              </a:ext>
            </a:extLst>
          </p:cNvPr>
          <p:cNvCxnSpPr/>
          <p:nvPr/>
        </p:nvCxnSpPr>
        <p:spPr>
          <a:xfrm>
            <a:off x="5949733" y="771767"/>
            <a:ext cx="1089874" cy="0"/>
          </a:xfrm>
          <a:prstGeom prst="line">
            <a:avLst/>
          </a:prstGeom>
          <a:ln w="38100">
            <a:solidFill>
              <a:srgbClr val="B7CE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8BC984D3-4B55-AB4D-BA1D-D491944D3A8D}"/>
              </a:ext>
            </a:extLst>
          </p:cNvPr>
          <p:cNvSpPr/>
          <p:nvPr/>
        </p:nvSpPr>
        <p:spPr>
          <a:xfrm>
            <a:off x="7022288" y="682212"/>
            <a:ext cx="187036" cy="185682"/>
          </a:xfrm>
          <a:prstGeom prst="ellipse">
            <a:avLst/>
          </a:prstGeom>
          <a:solidFill>
            <a:srgbClr val="B7C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A03D5441-5835-124B-AF9D-4C644F39087F}"/>
              </a:ext>
            </a:extLst>
          </p:cNvPr>
          <p:cNvSpPr txBox="1"/>
          <p:nvPr/>
        </p:nvSpPr>
        <p:spPr>
          <a:xfrm>
            <a:off x="7357482" y="617878"/>
            <a:ext cx="2737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 결과 보기 클릭</a:t>
            </a:r>
            <a:endParaRPr kumimoji="1" lang="ko-KR" altLang="en-US" sz="2000" dirty="0"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1177CE3-B928-E744-8F49-004E647160D6}"/>
              </a:ext>
            </a:extLst>
          </p:cNvPr>
          <p:cNvSpPr txBox="1"/>
          <p:nvPr/>
        </p:nvSpPr>
        <p:spPr>
          <a:xfrm>
            <a:off x="6494670" y="1379095"/>
            <a:ext cx="549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카카오 비전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open API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를 활용하여 나온 결과 값 성별과 나이판별을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JSON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형태로 받아와서 출력합니다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kumimoji="1" lang="ko-KR" altLang="en-US" sz="2000" dirty="0"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3E3F5CD4-C24A-104E-B4F5-7F25F4020601}"/>
              </a:ext>
            </a:extLst>
          </p:cNvPr>
          <p:cNvSpPr txBox="1"/>
          <p:nvPr/>
        </p:nvSpPr>
        <p:spPr>
          <a:xfrm>
            <a:off x="1474266" y="230128"/>
            <a:ext cx="2836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실행 화면</a:t>
            </a:r>
            <a:endParaRPr kumimoji="1"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ChosunilboNM" panose="02030304000000000000" pitchFamily="18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4575"/>
            <a:ext cx="5949732" cy="5636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01177CE3-B928-E744-8F49-004E647160D6}"/>
              </a:ext>
            </a:extLst>
          </p:cNvPr>
          <p:cNvSpPr txBox="1"/>
          <p:nvPr/>
        </p:nvSpPr>
        <p:spPr>
          <a:xfrm>
            <a:off x="6494670" y="2790539"/>
            <a:ext cx="5498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나이대별로 데이터베이스에 저장해두었던 나이와 이름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직업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, 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사진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URL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SELECT</a:t>
            </a:r>
            <a:r>
              <a:rPr kumimoji="1" lang="ko-KR" altLang="en-US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하여 출력하였습니다</a:t>
            </a:r>
            <a:r>
              <a:rPr kumimoji="1" lang="en-US" altLang="ko-KR" sz="2000" dirty="0" smtClean="0">
                <a:solidFill>
                  <a:schemeClr val="bg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.</a:t>
            </a:r>
            <a:endParaRPr kumimoji="1" lang="ko-KR" altLang="en-US" sz="2000" dirty="0">
              <a:solidFill>
                <a:schemeClr val="bg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0881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9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 smtClean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03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DC858977-76F0-E04A-88E9-60380B4860A2}"/>
              </a:ext>
            </a:extLst>
          </p:cNvPr>
          <p:cNvSpPr txBox="1"/>
          <p:nvPr/>
        </p:nvSpPr>
        <p:spPr>
          <a:xfrm>
            <a:off x="2400043" y="3665449"/>
            <a:ext cx="2991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웹사이트 이미지를 첨부해 주세요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.</a:t>
            </a:r>
          </a:p>
          <a:p>
            <a:pPr algn="ctr"/>
            <a:r>
              <a:rPr kumimoji="1" lang="ko-KR" altLang="en-US" sz="1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알고리즘을 넣어도 좋습니다</a:t>
            </a:r>
            <a:r>
              <a:rPr kumimoji="1" lang="en-US" altLang="ko-KR" sz="1400" dirty="0">
                <a:solidFill>
                  <a:schemeClr val="bg1">
                    <a:lumMod val="50000"/>
                  </a:schemeClr>
                </a:solidFill>
                <a:latin typeface="SeoulHangang CB" panose="02020603020101020101" pitchFamily="18" charset="-127"/>
                <a:ea typeface="SeoulHangang CB" panose="0202060302010102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3F5CD4-C24A-104E-B4F5-7F25F4020601}"/>
              </a:ext>
            </a:extLst>
          </p:cNvPr>
          <p:cNvSpPr txBox="1"/>
          <p:nvPr/>
        </p:nvSpPr>
        <p:spPr>
          <a:xfrm>
            <a:off x="1474266" y="230128"/>
            <a:ext cx="7107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소스 코드</a:t>
            </a:r>
            <a:endParaRPr kumimoji="1"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ChosunilboNM" panose="02030304000000000000" pitchFamily="18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96" y="1657266"/>
            <a:ext cx="8154537" cy="353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846545" y="1841933"/>
            <a:ext cx="3150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업로드 파일 및 경로 복사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0538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058E67B6-E70B-4E48-A55F-DA8C52A44E0F}"/>
              </a:ext>
            </a:extLst>
          </p:cNvPr>
          <p:cNvSpPr/>
          <p:nvPr/>
        </p:nvSpPr>
        <p:spPr>
          <a:xfrm>
            <a:off x="415490" y="716743"/>
            <a:ext cx="1058779" cy="417824"/>
          </a:xfrm>
          <a:prstGeom prst="rect">
            <a:avLst/>
          </a:prstGeom>
          <a:solidFill>
            <a:srgbClr val="BEA4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FB91710-DA52-0B42-9233-43F8BFB8E945}"/>
              </a:ext>
            </a:extLst>
          </p:cNvPr>
          <p:cNvSpPr txBox="1"/>
          <p:nvPr/>
        </p:nvSpPr>
        <p:spPr>
          <a:xfrm>
            <a:off x="301158" y="208912"/>
            <a:ext cx="9990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dirty="0" smtClean="0">
                <a:solidFill>
                  <a:srgbClr val="F5EEF6"/>
                </a:solidFill>
                <a:latin typeface="SeoulNamsan CB" panose="02020603020101020101" pitchFamily="18" charset="-127"/>
                <a:ea typeface="SeoulNamsan CB" panose="02020603020101020101" pitchFamily="18" charset="-127"/>
              </a:rPr>
              <a:t>03</a:t>
            </a:r>
            <a:endParaRPr kumimoji="1" lang="ko-KR" altLang="en-US" sz="6000" dirty="0">
              <a:solidFill>
                <a:srgbClr val="F5EEF6"/>
              </a:solidFill>
              <a:latin typeface="SeoulNamsan CB" panose="02020603020101020101" pitchFamily="18" charset="-127"/>
              <a:ea typeface="SeoulNamsan CB" panose="0202060302010102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E3F5CD4-C24A-104E-B4F5-7F25F4020601}"/>
              </a:ext>
            </a:extLst>
          </p:cNvPr>
          <p:cNvSpPr txBox="1"/>
          <p:nvPr/>
        </p:nvSpPr>
        <p:spPr>
          <a:xfrm>
            <a:off x="1474266" y="230128"/>
            <a:ext cx="7107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dirty="0" smtClean="0">
                <a:latin typeface="타이포_쌍문동 B" panose="02020803020101020101" pitchFamily="18" charset="-127"/>
                <a:ea typeface="타이포_쌍문동 B" panose="02020803020101020101" pitchFamily="18" charset="-127"/>
                <a:cs typeface="ChosunilboNM" panose="02030304000000000000" pitchFamily="18" charset="-128"/>
              </a:rPr>
              <a:t>소스 코드</a:t>
            </a:r>
            <a:endParaRPr kumimoji="1" lang="en-US" altLang="ko-KR" sz="4000" dirty="0">
              <a:latin typeface="타이포_쌍문동 B" panose="02020803020101020101" pitchFamily="18" charset="-127"/>
              <a:ea typeface="타이포_쌍문동 B" panose="02020803020101020101" pitchFamily="18" charset="-127"/>
              <a:cs typeface="ChosunilboNM" panose="02030304000000000000" pitchFamily="18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9" y="193267"/>
            <a:ext cx="6264362" cy="4433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199" y="4627085"/>
            <a:ext cx="62674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415489" y="1472601"/>
            <a:ext cx="4229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오픈 </a:t>
            </a:r>
            <a:r>
              <a:rPr lang="en-US" altLang="ko-KR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API </a:t>
            </a:r>
            <a:r>
              <a:rPr lang="ko-KR" altLang="en-US" sz="20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요청 및 응답 받은 것 처리 코드</a:t>
            </a:r>
            <a:endParaRPr lang="ko-KR" altLang="en-US" sz="20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615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xmlns="" id="{68737F82-9E7E-F544-BF2A-F0311A7A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176" y="2251491"/>
            <a:ext cx="738274" cy="73827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5E220EA8-2BD6-F043-A7A1-031A3120C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27" y="2251491"/>
            <a:ext cx="816157" cy="8161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xmlns="" id="{BE80D0C9-6183-0E44-AE31-BF8E50640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947" y="2360856"/>
            <a:ext cx="616888" cy="61688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7FB15228-8E05-D94B-AD38-CCE3B2B2B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198" y="2261222"/>
            <a:ext cx="816157" cy="8161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B690966-DE0D-D44F-B2F1-406285123DD5}"/>
              </a:ext>
            </a:extLst>
          </p:cNvPr>
          <p:cNvSpPr txBox="1"/>
          <p:nvPr/>
        </p:nvSpPr>
        <p:spPr>
          <a:xfrm>
            <a:off x="4227461" y="3205716"/>
            <a:ext cx="3729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54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감사합니다</a:t>
            </a:r>
            <a:r>
              <a:rPr kumimoji="1" lang="en-US" altLang="ko-KR" sz="5400" dirty="0">
                <a:solidFill>
                  <a:schemeClr val="bg1">
                    <a:lumMod val="50000"/>
                  </a:schemeClr>
                </a:solidFill>
                <a:latin typeface="타이포_쌍문동 B" panose="02020803020101020101" pitchFamily="18" charset="-127"/>
                <a:ea typeface="타이포_쌍문동 B" panose="02020803020101020101" pitchFamily="18" charset="-127"/>
              </a:rPr>
              <a:t>.</a:t>
            </a:r>
            <a:endParaRPr kumimoji="1" lang="ko-KR" altLang="en-US" sz="4400" dirty="0">
              <a:solidFill>
                <a:schemeClr val="bg1">
                  <a:lumMod val="50000"/>
                </a:schemeClr>
              </a:solidFill>
              <a:latin typeface="타이포_쌍문동 B" panose="02020803020101020101" pitchFamily="18" charset="-127"/>
              <a:ea typeface="타이포_쌍문동 B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307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163</Words>
  <Application>Microsoft Office PowerPoint</Application>
  <PresentationFormat>사용자 지정</PresentationFormat>
  <Paragraphs>41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8" baseType="lpstr">
      <vt:lpstr>굴림</vt:lpstr>
      <vt:lpstr>Arial</vt:lpstr>
      <vt:lpstr>SeoulNamsan CB</vt:lpstr>
      <vt:lpstr>타이포_쌍문동 B</vt:lpstr>
      <vt:lpstr>맑은 고딕</vt:lpstr>
      <vt:lpstr>ChosunilboNM</vt:lpstr>
      <vt:lpstr>나눔스퀘어_ac ExtraBold</vt:lpstr>
      <vt:lpstr>제주고딕</vt:lpstr>
      <vt:lpstr>SeoulHangang CB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 yeon kim</dc:creator>
  <cp:lastModifiedBy>Administrator</cp:lastModifiedBy>
  <cp:revision>54</cp:revision>
  <dcterms:created xsi:type="dcterms:W3CDTF">2018-10-06T07:20:02Z</dcterms:created>
  <dcterms:modified xsi:type="dcterms:W3CDTF">2020-07-14T06:02:37Z</dcterms:modified>
</cp:coreProperties>
</file>