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png" ContentType="image/pn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9" r:id="rId7"/>
  </p:sldMasterIdLst>
  <p:sldIdLst>
    <p:sldId id="257" r:id="rId1"/>
    <p:sldId id="258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Medium Style 2 - Accent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showOutlineIcons="0" horzBarState="maximized">
    <p:restoredLeft sz="13737"/>
    <p:restoredTop sz="94660"/>
  </p:normalViewPr>
  <p:slideViewPr>
    <p:cSldViewPr snapToGrid="0">
      <p:cViewPr>
        <p:scale>
          <a:sx n="81" d="100"/>
          <a:sy n="81" d="100"/>
        </p:scale>
        <p:origin x="-954" y="-30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slide" Target="slides/slide2.xml"  /><Relationship Id="rId3" Type="http://schemas.openxmlformats.org/officeDocument/2006/relationships/slide" Target="slides/slide3.xml"  /><Relationship Id="rId4" Type="http://schemas.openxmlformats.org/officeDocument/2006/relationships/slide" Target="slides/slide4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slideMaster" Target="slideMasters/slideMaster1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7_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C7351A05-FE79-4763-A84F-D4FE701A9E8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2020-07-12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>
                <a:solidFill>
                  <a:prstClr val="black">
                    <a:tint val="75000"/>
                  </a:prstClr>
                </a:solidFill>
              </a:rPr>
              <a:t/>
            </a: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BAAF555B-7E58-4FDF-83D4-B4CEA304EA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6944" y="85204"/>
            <a:ext cx="6096000" cy="8177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3200" b="1" i="1">
                <a:solidFill>
                  <a:srgbClr val="2574db"/>
                </a:solidFill>
              </a:rPr>
              <a:t>담당 파트 순서도</a:t>
            </a:r>
            <a:endParaRPr lang="en-US" altLang="ko-KR" sz="3200" b="1" i="1">
              <a:solidFill>
                <a:srgbClr val="2574db"/>
              </a:solidFill>
            </a:endParaRPr>
          </a:p>
        </p:txBody>
      </p:sp>
      <p:sp>
        <p:nvSpPr>
          <p:cNvPr id="10" name="한쪽 모서리가 둥근 사각형 46"/>
          <p:cNvSpPr/>
          <p:nvPr/>
        </p:nvSpPr>
        <p:spPr>
          <a:xfrm flipV="1">
            <a:off x="0" y="0"/>
            <a:ext cx="1425388" cy="1072896"/>
          </a:xfrm>
          <a:prstGeom prst="round1Rect">
            <a:avLst>
              <a:gd name="adj" fmla="val 16667"/>
            </a:avLst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3"/>
          <p:cNvSpPr/>
          <p:nvPr/>
        </p:nvSpPr>
        <p:spPr>
          <a:xfrm>
            <a:off x="81752" y="197894"/>
            <a:ext cx="1247938" cy="666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>
                <a:solidFill>
                  <a:prstClr val="white"/>
                </a:solidFill>
              </a:rPr>
              <a:t>BigMegabox</a:t>
            </a:r>
            <a:endParaRPr lang="en-US" altLang="ko-KR" sz="1400" b="1">
              <a:solidFill>
                <a:prstClr val="white"/>
              </a:solidFill>
            </a:endParaRPr>
          </a:p>
          <a:p>
            <a:pPr algn="ctr"/>
            <a:r>
              <a:rPr lang="ko-KR" altLang="en-US" sz="2400" b="1">
                <a:solidFill>
                  <a:prstClr val="white"/>
                </a:solidFill>
              </a:rPr>
              <a:t>양준호</a:t>
            </a:r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425388" y="1598002"/>
            <a:ext cx="5038725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184531" y="1396511"/>
            <a:ext cx="5905500" cy="4608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6944" y="85204"/>
            <a:ext cx="6096000" cy="8177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3200" b="1" i="1">
                <a:solidFill>
                  <a:srgbClr val="2574db"/>
                </a:solidFill>
              </a:rPr>
              <a:t>담당 파트 순서도</a:t>
            </a:r>
            <a:endParaRPr lang="en-US" altLang="ko-KR" sz="3200" b="1" i="1">
              <a:solidFill>
                <a:srgbClr val="2574db"/>
              </a:solidFill>
            </a:endParaRPr>
          </a:p>
        </p:txBody>
      </p:sp>
      <p:sp>
        <p:nvSpPr>
          <p:cNvPr id="10" name="한쪽 모서리가 둥근 사각형 46"/>
          <p:cNvSpPr/>
          <p:nvPr/>
        </p:nvSpPr>
        <p:spPr>
          <a:xfrm flipV="1">
            <a:off x="0" y="0"/>
            <a:ext cx="1425388" cy="1072896"/>
          </a:xfrm>
          <a:prstGeom prst="round1Rect">
            <a:avLst>
              <a:gd name="adj" fmla="val 16667"/>
            </a:avLst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3"/>
          <p:cNvSpPr/>
          <p:nvPr/>
        </p:nvSpPr>
        <p:spPr>
          <a:xfrm>
            <a:off x="81752" y="197894"/>
            <a:ext cx="1247938" cy="666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>
                <a:solidFill>
                  <a:prstClr val="white"/>
                </a:solidFill>
              </a:rPr>
              <a:t>BigMegabox</a:t>
            </a:r>
            <a:endParaRPr lang="en-US" altLang="ko-KR" sz="1400" b="1">
              <a:solidFill>
                <a:prstClr val="white"/>
              </a:solidFill>
            </a:endParaRPr>
          </a:p>
          <a:p>
            <a:pPr algn="ctr"/>
            <a:r>
              <a:rPr lang="ko-KR" altLang="en-US" sz="2400" b="1">
                <a:solidFill>
                  <a:prstClr val="white"/>
                </a:solidFill>
              </a:rPr>
              <a:t>양준호</a:t>
            </a:r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5659316" y="1072896"/>
            <a:ext cx="3429000" cy="48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42925" y="2097698"/>
            <a:ext cx="74485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6944" y="85204"/>
            <a:ext cx="6096000" cy="8177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3200" b="1" i="1">
                <a:solidFill>
                  <a:srgbClr val="2574db"/>
                </a:solidFill>
              </a:rPr>
              <a:t>담당 파트 순서도</a:t>
            </a:r>
            <a:endParaRPr lang="en-US" altLang="ko-KR" sz="3200" b="1" i="1">
              <a:solidFill>
                <a:srgbClr val="2574db"/>
              </a:solidFill>
            </a:endParaRPr>
          </a:p>
        </p:txBody>
      </p:sp>
      <p:sp>
        <p:nvSpPr>
          <p:cNvPr id="10" name="한쪽 모서리가 둥근 사각형 46"/>
          <p:cNvSpPr/>
          <p:nvPr/>
        </p:nvSpPr>
        <p:spPr>
          <a:xfrm flipV="1">
            <a:off x="0" y="0"/>
            <a:ext cx="1425388" cy="1072896"/>
          </a:xfrm>
          <a:prstGeom prst="round1Rect">
            <a:avLst>
              <a:gd name="adj" fmla="val 16667"/>
            </a:avLst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3"/>
          <p:cNvSpPr/>
          <p:nvPr/>
        </p:nvSpPr>
        <p:spPr>
          <a:xfrm>
            <a:off x="81752" y="197894"/>
            <a:ext cx="1247938" cy="666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>
                <a:solidFill>
                  <a:prstClr val="white"/>
                </a:solidFill>
              </a:rPr>
              <a:t>BigMegabox</a:t>
            </a:r>
            <a:endParaRPr lang="en-US" altLang="ko-KR" sz="1400" b="1">
              <a:solidFill>
                <a:prstClr val="white"/>
              </a:solidFill>
            </a:endParaRPr>
          </a:p>
          <a:p>
            <a:pPr algn="ctr"/>
            <a:r>
              <a:rPr lang="ko-KR" altLang="en-US" sz="2400" b="1">
                <a:solidFill>
                  <a:prstClr val="white"/>
                </a:solidFill>
              </a:rPr>
              <a:t>양준호</a:t>
            </a:r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1517040" y="1547813"/>
            <a:ext cx="3648075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4125819" y="1785571"/>
            <a:ext cx="73342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696944" y="85204"/>
            <a:ext cx="6096000" cy="817766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3200" b="1" i="1">
                <a:solidFill>
                  <a:srgbClr val="2574db"/>
                </a:solidFill>
              </a:rPr>
              <a:t>담당 파트 순서도</a:t>
            </a:r>
            <a:endParaRPr lang="en-US" altLang="ko-KR" sz="3200" b="1" i="1">
              <a:solidFill>
                <a:srgbClr val="2574db"/>
              </a:solidFill>
            </a:endParaRPr>
          </a:p>
        </p:txBody>
      </p:sp>
      <p:sp>
        <p:nvSpPr>
          <p:cNvPr id="10" name="한쪽 모서리가 둥근 사각형 46"/>
          <p:cNvSpPr/>
          <p:nvPr/>
        </p:nvSpPr>
        <p:spPr>
          <a:xfrm flipV="1">
            <a:off x="0" y="0"/>
            <a:ext cx="1425388" cy="1072896"/>
          </a:xfrm>
          <a:prstGeom prst="round1Rect">
            <a:avLst>
              <a:gd name="adj" fmla="val 16667"/>
            </a:avLst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3"/>
          <p:cNvSpPr/>
          <p:nvPr/>
        </p:nvSpPr>
        <p:spPr>
          <a:xfrm>
            <a:off x="81752" y="197894"/>
            <a:ext cx="1247938" cy="6669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ko-KR" sz="1400" b="1">
                <a:solidFill>
                  <a:prstClr val="white"/>
                </a:solidFill>
              </a:rPr>
              <a:t>BigMegabox</a:t>
            </a:r>
            <a:endParaRPr lang="en-US" altLang="ko-KR" sz="1400" b="1">
              <a:solidFill>
                <a:prstClr val="white"/>
              </a:solidFill>
            </a:endParaRPr>
          </a:p>
          <a:p>
            <a:pPr algn="ctr"/>
            <a:r>
              <a:rPr lang="ko-KR" altLang="en-US" sz="2400" b="1">
                <a:solidFill>
                  <a:prstClr val="white"/>
                </a:solidFill>
              </a:rPr>
              <a:t>양준호</a:t>
            </a:r>
            <a:endParaRPr lang="ko-KR" altLang="en-US" sz="2400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alphaModFix/>
            <a:lum/>
          </a:blip>
          <a:srcRect/>
          <a:stretch>
            <a:fillRect/>
          </a:stretch>
        </p:blipFill>
        <p:spPr>
          <a:xfrm>
            <a:off x="6998312" y="1581926"/>
            <a:ext cx="4314825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alphaModFix/>
            <a:lum/>
          </a:blip>
          <a:srcRect/>
          <a:stretch>
            <a:fillRect/>
          </a:stretch>
        </p:blipFill>
        <p:spPr>
          <a:xfrm>
            <a:off x="565273" y="1427284"/>
            <a:ext cx="5797456" cy="447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2020-05-14T14:56:15.000</dcterms:created>
  <dc:creator>조현석</dc:creator>
  <dc:description/>
  <cp:keywords/>
  <cp:lastModifiedBy>User</cp:lastModifiedBy>
  <dcterms:modified xsi:type="dcterms:W3CDTF">2020-07-12T07:01:13.574</dcterms:modified>
  <cp:revision>47</cp:revision>
  <dc:subject/>
  <dc:title>PowerPoint 프레젠테이션</dc:title>
</cp:coreProperties>
</file>