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Helvetica World Bold" charset="1" panose="020B0800040000020004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97B2">
                <a:alpha val="100000"/>
              </a:srgbClr>
            </a:gs>
            <a:gs pos="100000">
              <a:srgbClr val="7ED957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81604" y="4837730"/>
            <a:ext cx="4242524" cy="42425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FB380">
                    <a:alpha val="100000"/>
                  </a:srgbClr>
                </a:gs>
                <a:gs pos="100000">
                  <a:srgbClr val="F8F2E5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29082" y="-761528"/>
            <a:ext cx="11810057" cy="1181005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EA669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00539" y="7328675"/>
            <a:ext cx="3045740" cy="304574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FB380">
                    <a:alpha val="100000"/>
                  </a:srgbClr>
                </a:gs>
                <a:gs pos="100000">
                  <a:srgbClr val="F8F2E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01618" y="7629754"/>
            <a:ext cx="2443581" cy="2443581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F6F5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462642" y="2660247"/>
            <a:ext cx="13501334" cy="64976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807"/>
              </a:lnSpc>
            </a:pPr>
            <a:r>
              <a:rPr lang="en-US" b="true" sz="21516">
                <a:solidFill>
                  <a:srgbClr val="F2F7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THANK YOU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152443" y="789657"/>
            <a:ext cx="1784738" cy="178473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FB380">
                    <a:alpha val="100000"/>
                  </a:srgbClr>
                </a:gs>
                <a:gs pos="100000">
                  <a:srgbClr val="F8F2E5">
                    <a:alpha val="100000"/>
                  </a:srgbClr>
                </a:gs>
              </a:gsLst>
              <a:path path="circle">
                <a:fillToRect l="50000" r="50000" t="50000" b="50000"/>
              </a:path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1277" y="2119199"/>
            <a:ext cx="1371365" cy="137136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FB380">
                    <a:alpha val="100000"/>
                  </a:srgbClr>
                </a:gs>
                <a:gs pos="100000">
                  <a:srgbClr val="F8F2E5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-6211891" y="5827219"/>
            <a:ext cx="8919562" cy="8919562"/>
          </a:xfrm>
          <a:custGeom>
            <a:avLst/>
            <a:gdLst/>
            <a:ahLst/>
            <a:cxnLst/>
            <a:rect r="r" b="b" t="t" l="l"/>
            <a:pathLst>
              <a:path h="8919562" w="8919562">
                <a:moveTo>
                  <a:pt x="0" y="0"/>
                </a:moveTo>
                <a:lnTo>
                  <a:pt x="8919562" y="0"/>
                </a:lnTo>
                <a:lnTo>
                  <a:pt x="8919562" y="8919562"/>
                </a:lnTo>
                <a:lnTo>
                  <a:pt x="0" y="8919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5482231" y="652106"/>
            <a:ext cx="1777069" cy="1777069"/>
          </a:xfrm>
          <a:custGeom>
            <a:avLst/>
            <a:gdLst/>
            <a:ahLst/>
            <a:cxnLst/>
            <a:rect r="r" b="b" t="t" l="l"/>
            <a:pathLst>
              <a:path h="1777069" w="1777069">
                <a:moveTo>
                  <a:pt x="0" y="0"/>
                </a:moveTo>
                <a:lnTo>
                  <a:pt x="1777069" y="0"/>
                </a:lnTo>
                <a:lnTo>
                  <a:pt x="1777069" y="1777069"/>
                </a:lnTo>
                <a:lnTo>
                  <a:pt x="0" y="17770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6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59826" y="5457710"/>
            <a:ext cx="1347845" cy="1347845"/>
          </a:xfrm>
          <a:custGeom>
            <a:avLst/>
            <a:gdLst/>
            <a:ahLst/>
            <a:cxnLst/>
            <a:rect r="r" b="b" t="t" l="l"/>
            <a:pathLst>
              <a:path h="1347845" w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59826" y="6915319"/>
            <a:ext cx="1347845" cy="1347845"/>
          </a:xfrm>
          <a:custGeom>
            <a:avLst/>
            <a:gdLst/>
            <a:ahLst/>
            <a:cxnLst/>
            <a:rect r="r" b="b" t="t" l="l"/>
            <a:pathLst>
              <a:path h="1347845" w="1347845">
                <a:moveTo>
                  <a:pt x="0" y="0"/>
                </a:moveTo>
                <a:lnTo>
                  <a:pt x="1347845" y="0"/>
                </a:lnTo>
                <a:lnTo>
                  <a:pt x="1347845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6585377" y="2574394"/>
            <a:ext cx="1347845" cy="1347845"/>
          </a:xfrm>
          <a:custGeom>
            <a:avLst/>
            <a:gdLst/>
            <a:ahLst/>
            <a:cxnLst/>
            <a:rect r="r" b="b" t="t" l="l"/>
            <a:pathLst>
              <a:path h="1347845" w="1347845">
                <a:moveTo>
                  <a:pt x="0" y="0"/>
                </a:moveTo>
                <a:lnTo>
                  <a:pt x="1347846" y="0"/>
                </a:lnTo>
                <a:lnTo>
                  <a:pt x="1347846" y="1347846"/>
                </a:lnTo>
                <a:lnTo>
                  <a:pt x="0" y="1347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7259300" y="8359021"/>
            <a:ext cx="635172" cy="1347845"/>
          </a:xfrm>
          <a:custGeom>
            <a:avLst/>
            <a:gdLst/>
            <a:ahLst/>
            <a:cxnLst/>
            <a:rect r="r" b="b" t="t" l="l"/>
            <a:pathLst>
              <a:path h="1347845" w="635172">
                <a:moveTo>
                  <a:pt x="0" y="0"/>
                </a:moveTo>
                <a:lnTo>
                  <a:pt x="635172" y="0"/>
                </a:lnTo>
                <a:lnTo>
                  <a:pt x="635172" y="1347845"/>
                </a:lnTo>
                <a:lnTo>
                  <a:pt x="0" y="13478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DAGfSRWo6C8</dc:identifier>
  <dcterms:modified xsi:type="dcterms:W3CDTF">2011-08-01T06:04:30Z</dcterms:modified>
  <cp:revision>1</cp:revision>
  <dc:title>CAPSTONE POWERPOINT.pptx</dc:title>
</cp:coreProperties>
</file>