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Helvetica World Bold" charset="1" panose="020B0800040000020004"/>
      <p:regular r:id="rId7"/>
    </p:embeddedFont>
    <p:embeddedFont>
      <p:font typeface="Futura" charset="1" panose="020B0502020204020303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BFB380">
                <a:alpha val="100000"/>
              </a:srgbClr>
            </a:gs>
            <a:gs pos="100000">
              <a:srgbClr val="F8F2E5">
                <a:alpha val="100000"/>
              </a:srgbClr>
            </a:gs>
          </a:gsLst>
          <a:path path="circle">
            <a:fillToRect l="50000" r="50000" t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64845" y="-4603289"/>
            <a:ext cx="7436699" cy="7436699"/>
          </a:xfrm>
          <a:custGeom>
            <a:avLst/>
            <a:gdLst/>
            <a:ahLst/>
            <a:cxnLst/>
            <a:rect r="r" b="b" t="t" l="l"/>
            <a:pathLst>
              <a:path h="7436699" w="7436699">
                <a:moveTo>
                  <a:pt x="0" y="0"/>
                </a:moveTo>
                <a:lnTo>
                  <a:pt x="7436699" y="0"/>
                </a:lnTo>
                <a:lnTo>
                  <a:pt x="7436699" y="7436699"/>
                </a:lnTo>
                <a:lnTo>
                  <a:pt x="0" y="74366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1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-264819"/>
            <a:ext cx="7081295" cy="11238895"/>
            <a:chOff x="0" y="0"/>
            <a:chExt cx="1865032" cy="296003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65032" cy="2960038"/>
            </a:xfrm>
            <a:custGeom>
              <a:avLst/>
              <a:gdLst/>
              <a:ahLst/>
              <a:cxnLst/>
              <a:rect r="r" b="b" t="t" l="l"/>
              <a:pathLst>
                <a:path h="2960038" w="1865032">
                  <a:moveTo>
                    <a:pt x="0" y="0"/>
                  </a:moveTo>
                  <a:lnTo>
                    <a:pt x="1865032" y="0"/>
                  </a:lnTo>
                  <a:lnTo>
                    <a:pt x="1865032" y="2960038"/>
                  </a:lnTo>
                  <a:lnTo>
                    <a:pt x="0" y="2960038"/>
                  </a:lnTo>
                  <a:close/>
                </a:path>
              </a:pathLst>
            </a:custGeom>
            <a:gradFill rotWithShape="true">
              <a:gsLst>
                <a:gs pos="0">
                  <a:srgbClr val="E1D7AD">
                    <a:alpha val="100000"/>
                  </a:srgbClr>
                </a:gs>
                <a:gs pos="100000">
                  <a:srgbClr val="F8F2E5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865032" cy="2998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72315" y="-1122194"/>
            <a:ext cx="1912769" cy="1912769"/>
          </a:xfrm>
          <a:custGeom>
            <a:avLst/>
            <a:gdLst/>
            <a:ahLst/>
            <a:cxnLst/>
            <a:rect r="r" b="b" t="t" l="l"/>
            <a:pathLst>
              <a:path h="1912769" w="1912769">
                <a:moveTo>
                  <a:pt x="0" y="0"/>
                </a:moveTo>
                <a:lnTo>
                  <a:pt x="1912770" y="0"/>
                </a:lnTo>
                <a:lnTo>
                  <a:pt x="1912770" y="1912769"/>
                </a:lnTo>
                <a:lnTo>
                  <a:pt x="0" y="19127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331615" y="9629101"/>
            <a:ext cx="1165700" cy="1165700"/>
          </a:xfrm>
          <a:custGeom>
            <a:avLst/>
            <a:gdLst/>
            <a:ahLst/>
            <a:cxnLst/>
            <a:rect r="r" b="b" t="t" l="l"/>
            <a:pathLst>
              <a:path h="1165700" w="1165700">
                <a:moveTo>
                  <a:pt x="0" y="0"/>
                </a:moveTo>
                <a:lnTo>
                  <a:pt x="1165701" y="0"/>
                </a:lnTo>
                <a:lnTo>
                  <a:pt x="1165701" y="1165701"/>
                </a:lnTo>
                <a:lnTo>
                  <a:pt x="0" y="11657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1114" y="8584377"/>
            <a:ext cx="635172" cy="1347845"/>
          </a:xfrm>
          <a:custGeom>
            <a:avLst/>
            <a:gdLst/>
            <a:ahLst/>
            <a:cxnLst/>
            <a:rect r="r" b="b" t="t" l="l"/>
            <a:pathLst>
              <a:path h="1347845" w="635172">
                <a:moveTo>
                  <a:pt x="0" y="0"/>
                </a:moveTo>
                <a:lnTo>
                  <a:pt x="635172" y="0"/>
                </a:lnTo>
                <a:lnTo>
                  <a:pt x="635172" y="1347846"/>
                </a:lnTo>
                <a:lnTo>
                  <a:pt x="0" y="13478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877046" y="904875"/>
            <a:ext cx="5384602" cy="232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4"/>
              </a:lnSpc>
              <a:spcBef>
                <a:spcPct val="0"/>
              </a:spcBef>
            </a:pPr>
            <a:r>
              <a:rPr lang="en-US" b="true" sz="6174">
                <a:solidFill>
                  <a:srgbClr val="5C7FA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ONLINE ​</a:t>
            </a:r>
          </a:p>
          <a:p>
            <a:pPr algn="ctr">
              <a:lnSpc>
                <a:spcPts val="8644"/>
              </a:lnSpc>
              <a:spcBef>
                <a:spcPct val="0"/>
              </a:spcBef>
            </a:pPr>
            <a:r>
              <a:rPr lang="en-US" b="true" sz="6174">
                <a:solidFill>
                  <a:srgbClr val="5C7FAD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NEWSLETTER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28" y="3957476"/>
            <a:ext cx="6058295" cy="4413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Due to us providing a newsletter, we will be asking for anyone interested in receiving news and updates about recalls to sign up for our personal newsletter.​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​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To do this, we will be using Firebase to host and store all of those that signed up for our newsletter and use that database to automate sending out our updates.​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rPr>
              <a:t>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DAGfSRWo6C8</dc:identifier>
  <dcterms:modified xsi:type="dcterms:W3CDTF">2011-08-01T06:04:30Z</dcterms:modified>
  <cp:revision>1</cp:revision>
  <dc:title>CAPSTONE POWERPOINT.pptx</dc:title>
</cp:coreProperties>
</file>