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5" r:id="rId4"/>
    <p:sldId id="269" r:id="rId5"/>
    <p:sldId id="256" r:id="rId6"/>
    <p:sldId id="257" r:id="rId7"/>
    <p:sldId id="258" r:id="rId8"/>
    <p:sldId id="259" r:id="rId9"/>
    <p:sldId id="260" r:id="rId10"/>
    <p:sldId id="261" r:id="rId11"/>
    <p:sldId id="267" r:id="rId12"/>
    <p:sldId id="270" r:id="rId13"/>
    <p:sldId id="271" r:id="rId14"/>
    <p:sldId id="273" r:id="rId15"/>
    <p:sldId id="268"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7856E-66AE-4E8B-A03D-4C6C260F357F}" type="datetimeFigureOut">
              <a:rPr lang="id-ID" smtClean="0"/>
              <a:pPr/>
              <a:t>21/05/2014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E533AE8-35C8-42CA-B236-826FD4E3BB06}"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7856E-66AE-4E8B-A03D-4C6C260F357F}" type="datetimeFigureOut">
              <a:rPr lang="id-ID" smtClean="0"/>
              <a:pPr/>
              <a:t>21/05/2014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33AE8-35C8-42CA-B236-826FD4E3BB06}"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714612" y="2143116"/>
            <a:ext cx="4147097" cy="830997"/>
          </a:xfrm>
          <a:prstGeom prst="rect">
            <a:avLst/>
          </a:prstGeom>
          <a:noFill/>
        </p:spPr>
        <p:txBody>
          <a:bodyPr wrap="none" rtlCol="0">
            <a:spAutoFit/>
          </a:bodyPr>
          <a:lstStyle/>
          <a:p>
            <a:r>
              <a:rPr lang="id-ID" sz="4800" b="1" dirty="0" smtClean="0">
                <a:solidFill>
                  <a:schemeClr val="bg1">
                    <a:lumMod val="95000"/>
                  </a:schemeClr>
                </a:solidFill>
              </a:rPr>
              <a:t>Final Encounter</a:t>
            </a:r>
            <a:endParaRPr lang="id-ID" sz="4800" b="1" dirty="0">
              <a:solidFill>
                <a:schemeClr val="bg1">
                  <a:lumMod val="95000"/>
                </a:schemeClr>
              </a:solidFill>
            </a:endParaRPr>
          </a:p>
        </p:txBody>
      </p:sp>
      <p:sp>
        <p:nvSpPr>
          <p:cNvPr id="5" name="TextBox 4"/>
          <p:cNvSpPr txBox="1"/>
          <p:nvPr/>
        </p:nvSpPr>
        <p:spPr>
          <a:xfrm>
            <a:off x="3286116" y="2857496"/>
            <a:ext cx="2708434" cy="707886"/>
          </a:xfrm>
          <a:prstGeom prst="rect">
            <a:avLst/>
          </a:prstGeom>
          <a:noFill/>
        </p:spPr>
        <p:txBody>
          <a:bodyPr wrap="none" rtlCol="0">
            <a:spAutoFit/>
          </a:bodyPr>
          <a:lstStyle/>
          <a:p>
            <a:r>
              <a:rPr lang="id-ID" sz="4000" b="1" dirty="0" smtClean="0">
                <a:solidFill>
                  <a:schemeClr val="accent1">
                    <a:lumMod val="40000"/>
                    <a:lumOff val="60000"/>
                  </a:schemeClr>
                </a:solidFill>
              </a:rPr>
              <a:t>Instructions</a:t>
            </a:r>
            <a:endParaRPr lang="id-ID" sz="4000" b="1" dirty="0">
              <a:solidFill>
                <a:schemeClr val="accent1">
                  <a:lumMod val="40000"/>
                  <a:lumOff val="60000"/>
                </a:schemeClr>
              </a:solidFill>
            </a:endParaRPr>
          </a:p>
        </p:txBody>
      </p:sp>
      <p:pic>
        <p:nvPicPr>
          <p:cNvPr id="6" name="Picture 5" descr="Logo Baba Studio.png"/>
          <p:cNvPicPr>
            <a:picLocks noChangeAspect="1"/>
          </p:cNvPicPr>
          <p:nvPr/>
        </p:nvPicPr>
        <p:blipFill>
          <a:blip r:embed="rId2">
            <a:lum bright="-12000"/>
          </a:blip>
          <a:stretch>
            <a:fillRect/>
          </a:stretch>
        </p:blipFill>
        <p:spPr>
          <a:xfrm>
            <a:off x="3357554" y="6286520"/>
            <a:ext cx="2571768" cy="324514"/>
          </a:xfrm>
          <a:prstGeom prst="rect">
            <a:avLst/>
          </a:prstGeom>
          <a:effectLst>
            <a:outerShdw blurRad="50800" sx="102000" sy="102000" algn="ctr" rotWithShape="0">
              <a:schemeClr val="accent1">
                <a:lumMod val="20000"/>
                <a:lumOff val="80000"/>
                <a:alpha val="86000"/>
              </a:scheme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5984" y="214290"/>
            <a:ext cx="5429288" cy="7937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2357422" y="357166"/>
            <a:ext cx="1166473" cy="584775"/>
          </a:xfrm>
          <a:prstGeom prst="rect">
            <a:avLst/>
          </a:prstGeom>
          <a:noFill/>
        </p:spPr>
        <p:txBody>
          <a:bodyPr wrap="square" rtlCol="0">
            <a:spAutoFit/>
          </a:bodyPr>
          <a:lstStyle/>
          <a:p>
            <a:r>
              <a:rPr lang="id-ID" sz="3200" b="1" dirty="0" smtClean="0"/>
              <a:t>LOGO</a:t>
            </a:r>
            <a:endParaRPr lang="id-ID" sz="3200" b="1" dirty="0"/>
          </a:p>
        </p:txBody>
      </p:sp>
      <p:sp>
        <p:nvSpPr>
          <p:cNvPr id="18" name="Rectangle 17"/>
          <p:cNvSpPr/>
          <p:nvPr/>
        </p:nvSpPr>
        <p:spPr>
          <a:xfrm>
            <a:off x="2285984" y="1357298"/>
            <a:ext cx="5429288" cy="47863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2"/>
          <p:cNvPicPr>
            <a:picLocks noChangeAspect="1" noChangeArrowheads="1"/>
          </p:cNvPicPr>
          <p:nvPr/>
        </p:nvPicPr>
        <p:blipFill>
          <a:blip r:embed="rId2"/>
          <a:srcRect/>
          <a:stretch>
            <a:fillRect/>
          </a:stretch>
        </p:blipFill>
        <p:spPr bwMode="auto">
          <a:xfrm>
            <a:off x="5500694" y="714356"/>
            <a:ext cx="2160957" cy="192289"/>
          </a:xfrm>
          <a:prstGeom prst="rect">
            <a:avLst/>
          </a:prstGeom>
          <a:noFill/>
          <a:ln w="9525">
            <a:noFill/>
            <a:miter lim="800000"/>
            <a:headEnd/>
            <a:tailEnd/>
          </a:ln>
          <a:effectLst/>
        </p:spPr>
      </p:pic>
      <p:sp>
        <p:nvSpPr>
          <p:cNvPr id="25" name="TextBox 24"/>
          <p:cNvSpPr txBox="1"/>
          <p:nvPr/>
        </p:nvSpPr>
        <p:spPr>
          <a:xfrm>
            <a:off x="2500298" y="1785926"/>
            <a:ext cx="1454244" cy="400110"/>
          </a:xfrm>
          <a:prstGeom prst="rect">
            <a:avLst/>
          </a:prstGeom>
          <a:noFill/>
        </p:spPr>
        <p:txBody>
          <a:bodyPr wrap="none" rtlCol="0">
            <a:spAutoFit/>
          </a:bodyPr>
          <a:lstStyle/>
          <a:p>
            <a:r>
              <a:rPr lang="id-ID" sz="2000" b="1" dirty="0" smtClean="0">
                <a:solidFill>
                  <a:schemeClr val="accent1">
                    <a:lumMod val="50000"/>
                  </a:schemeClr>
                </a:solidFill>
                <a:latin typeface="Aharoni" pitchFamily="2" charset="-79"/>
                <a:cs typeface="Aharoni" pitchFamily="2" charset="-79"/>
              </a:rPr>
              <a:t>Contact Us</a:t>
            </a:r>
            <a:endParaRPr lang="id-ID" sz="2000" b="1" dirty="0">
              <a:solidFill>
                <a:schemeClr val="accent1">
                  <a:lumMod val="50000"/>
                </a:schemeClr>
              </a:solidFill>
              <a:latin typeface="Aharoni" pitchFamily="2" charset="-79"/>
              <a:cs typeface="Aharoni" pitchFamily="2" charset="-79"/>
            </a:endParaRPr>
          </a:p>
        </p:txBody>
      </p:sp>
      <p:sp>
        <p:nvSpPr>
          <p:cNvPr id="58" name="Rectangle 57"/>
          <p:cNvSpPr/>
          <p:nvPr/>
        </p:nvSpPr>
        <p:spPr>
          <a:xfrm>
            <a:off x="2285984" y="6143644"/>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TextBox 58"/>
          <p:cNvSpPr txBox="1"/>
          <p:nvPr/>
        </p:nvSpPr>
        <p:spPr>
          <a:xfrm>
            <a:off x="2357422" y="6223835"/>
            <a:ext cx="2214578" cy="276999"/>
          </a:xfrm>
          <a:prstGeom prst="rect">
            <a:avLst/>
          </a:prstGeom>
          <a:noFill/>
        </p:spPr>
        <p:txBody>
          <a:bodyPr wrap="square" rtlCol="0">
            <a:spAutoFit/>
          </a:bodyPr>
          <a:lstStyle/>
          <a:p>
            <a:r>
              <a:rPr lang="id-ID" sz="1200" dirty="0" smtClean="0">
                <a:solidFill>
                  <a:schemeClr val="accent5">
                    <a:lumMod val="20000"/>
                    <a:lumOff val="80000"/>
                  </a:schemeClr>
                </a:solidFill>
              </a:rPr>
              <a:t>Copyrights ©2013 Nama Anda</a:t>
            </a:r>
            <a:endParaRPr lang="id-ID" sz="1200" dirty="0">
              <a:solidFill>
                <a:schemeClr val="accent5">
                  <a:lumMod val="20000"/>
                  <a:lumOff val="80000"/>
                </a:schemeClr>
              </a:solidFill>
            </a:endParaRPr>
          </a:p>
        </p:txBody>
      </p:sp>
      <p:grpSp>
        <p:nvGrpSpPr>
          <p:cNvPr id="2" name="Group 66"/>
          <p:cNvGrpSpPr/>
          <p:nvPr/>
        </p:nvGrpSpPr>
        <p:grpSpPr>
          <a:xfrm>
            <a:off x="0" y="0"/>
            <a:ext cx="1285852" cy="6858002"/>
            <a:chOff x="0" y="0"/>
            <a:chExt cx="1285852" cy="6858002"/>
          </a:xfrm>
        </p:grpSpPr>
        <p:sp>
          <p:nvSpPr>
            <p:cNvPr id="68" name="Rectangle 67"/>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Contact Us</a:t>
              </a:r>
              <a:endParaRPr lang="id-ID" sz="6000" b="1" dirty="0">
                <a:solidFill>
                  <a:schemeClr val="tx2">
                    <a:lumMod val="20000"/>
                    <a:lumOff val="80000"/>
                  </a:schemeClr>
                </a:solidFill>
              </a:endParaRPr>
            </a:p>
          </p:txBody>
        </p:sp>
      </p:grpSp>
      <p:grpSp>
        <p:nvGrpSpPr>
          <p:cNvPr id="3" name="Group 69"/>
          <p:cNvGrpSpPr/>
          <p:nvPr/>
        </p:nvGrpSpPr>
        <p:grpSpPr>
          <a:xfrm>
            <a:off x="2285984" y="1000108"/>
            <a:ext cx="5429288" cy="428628"/>
            <a:chOff x="2357422" y="1000108"/>
            <a:chExt cx="5429288" cy="428628"/>
          </a:xfrm>
        </p:grpSpPr>
        <p:sp>
          <p:nvSpPr>
            <p:cNvPr id="71" name="Rectangle 70"/>
            <p:cNvSpPr/>
            <p:nvPr/>
          </p:nvSpPr>
          <p:spPr>
            <a:xfrm>
              <a:off x="2357422" y="1000108"/>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TextBox 71"/>
            <p:cNvSpPr txBox="1"/>
            <p:nvPr/>
          </p:nvSpPr>
          <p:spPr>
            <a:xfrm>
              <a:off x="2571736" y="1000108"/>
              <a:ext cx="750526" cy="338554"/>
            </a:xfrm>
            <a:prstGeom prst="rect">
              <a:avLst/>
            </a:prstGeom>
            <a:noFill/>
          </p:spPr>
          <p:txBody>
            <a:bodyPr wrap="square" rtlCol="0">
              <a:spAutoFit/>
            </a:bodyPr>
            <a:lstStyle/>
            <a:p>
              <a:r>
                <a:rPr lang="id-ID" sz="1600" b="1" dirty="0" smtClean="0">
                  <a:solidFill>
                    <a:schemeClr val="accent5">
                      <a:lumMod val="20000"/>
                      <a:lumOff val="80000"/>
                    </a:schemeClr>
                  </a:solidFill>
                </a:rPr>
                <a:t>Home</a:t>
              </a:r>
              <a:endParaRPr lang="id-ID" sz="1600" b="1" dirty="0">
                <a:solidFill>
                  <a:schemeClr val="accent5">
                    <a:lumMod val="20000"/>
                    <a:lumOff val="80000"/>
                  </a:schemeClr>
                </a:solidFill>
              </a:endParaRPr>
            </a:p>
          </p:txBody>
        </p:sp>
        <p:sp>
          <p:nvSpPr>
            <p:cNvPr id="73" name="TextBox 72"/>
            <p:cNvSpPr txBox="1"/>
            <p:nvPr/>
          </p:nvSpPr>
          <p:spPr>
            <a:xfrm>
              <a:off x="3617299" y="1000108"/>
              <a:ext cx="811825" cy="338554"/>
            </a:xfrm>
            <a:prstGeom prst="rect">
              <a:avLst/>
            </a:prstGeom>
            <a:noFill/>
          </p:spPr>
          <p:txBody>
            <a:bodyPr wrap="square" rtlCol="0">
              <a:spAutoFit/>
            </a:bodyPr>
            <a:lstStyle/>
            <a:p>
              <a:r>
                <a:rPr lang="id-ID" sz="1600" b="1" dirty="0" smtClean="0">
                  <a:solidFill>
                    <a:schemeClr val="accent5">
                      <a:lumMod val="20000"/>
                      <a:lumOff val="80000"/>
                    </a:schemeClr>
                  </a:solidFill>
                </a:rPr>
                <a:t>Profile</a:t>
              </a:r>
              <a:endParaRPr lang="id-ID" sz="1600" b="1" dirty="0">
                <a:solidFill>
                  <a:schemeClr val="accent5">
                    <a:lumMod val="20000"/>
                    <a:lumOff val="80000"/>
                  </a:schemeClr>
                </a:solidFill>
              </a:endParaRPr>
            </a:p>
          </p:txBody>
        </p:sp>
        <p:sp>
          <p:nvSpPr>
            <p:cNvPr id="74" name="TextBox 73"/>
            <p:cNvSpPr txBox="1"/>
            <p:nvPr/>
          </p:nvSpPr>
          <p:spPr>
            <a:xfrm>
              <a:off x="5786446" y="1000108"/>
              <a:ext cx="694421" cy="338554"/>
            </a:xfrm>
            <a:prstGeom prst="rect">
              <a:avLst/>
            </a:prstGeom>
            <a:noFill/>
          </p:spPr>
          <p:txBody>
            <a:bodyPr wrap="square" rtlCol="0">
              <a:spAutoFit/>
            </a:bodyPr>
            <a:lstStyle/>
            <a:p>
              <a:r>
                <a:rPr lang="id-ID" sz="1600" b="1" dirty="0" smtClean="0">
                  <a:solidFill>
                    <a:schemeClr val="accent5">
                      <a:lumMod val="20000"/>
                      <a:lumOff val="80000"/>
                    </a:schemeClr>
                  </a:solidFill>
                </a:rPr>
                <a:t>Blogs</a:t>
              </a:r>
              <a:endParaRPr lang="id-ID" sz="1600" b="1" dirty="0">
                <a:solidFill>
                  <a:schemeClr val="accent5">
                    <a:lumMod val="20000"/>
                    <a:lumOff val="80000"/>
                  </a:schemeClr>
                </a:solidFill>
              </a:endParaRPr>
            </a:p>
          </p:txBody>
        </p:sp>
        <p:sp>
          <p:nvSpPr>
            <p:cNvPr id="75" name="TextBox 74"/>
            <p:cNvSpPr txBox="1"/>
            <p:nvPr/>
          </p:nvSpPr>
          <p:spPr>
            <a:xfrm>
              <a:off x="4572000" y="1000108"/>
              <a:ext cx="1071570" cy="338554"/>
            </a:xfrm>
            <a:prstGeom prst="rect">
              <a:avLst/>
            </a:prstGeom>
            <a:noFill/>
          </p:spPr>
          <p:txBody>
            <a:bodyPr wrap="square" rtlCol="0">
              <a:spAutoFit/>
            </a:bodyPr>
            <a:lstStyle/>
            <a:p>
              <a:r>
                <a:rPr lang="id-ID" sz="1600" b="1" dirty="0" smtClean="0">
                  <a:solidFill>
                    <a:schemeClr val="accent5">
                      <a:lumMod val="20000"/>
                      <a:lumOff val="80000"/>
                    </a:schemeClr>
                  </a:solidFill>
                </a:rPr>
                <a:t>Portofolio</a:t>
              </a:r>
              <a:endParaRPr lang="id-ID" sz="1600" b="1" dirty="0">
                <a:solidFill>
                  <a:schemeClr val="accent5">
                    <a:lumMod val="20000"/>
                    <a:lumOff val="80000"/>
                  </a:schemeClr>
                </a:solidFill>
              </a:endParaRPr>
            </a:p>
          </p:txBody>
        </p:sp>
        <p:sp>
          <p:nvSpPr>
            <p:cNvPr id="76" name="TextBox 75"/>
            <p:cNvSpPr txBox="1"/>
            <p:nvPr/>
          </p:nvSpPr>
          <p:spPr>
            <a:xfrm>
              <a:off x="6643702" y="1000108"/>
              <a:ext cx="1143008" cy="338554"/>
            </a:xfrm>
            <a:prstGeom prst="rect">
              <a:avLst/>
            </a:prstGeom>
            <a:noFill/>
          </p:spPr>
          <p:txBody>
            <a:bodyPr wrap="square" rtlCol="0">
              <a:spAutoFit/>
            </a:bodyPr>
            <a:lstStyle/>
            <a:p>
              <a:r>
                <a:rPr lang="id-ID" sz="1600" b="1" dirty="0" smtClean="0">
                  <a:solidFill>
                    <a:schemeClr val="accent5">
                      <a:lumMod val="20000"/>
                      <a:lumOff val="80000"/>
                    </a:schemeClr>
                  </a:solidFill>
                </a:rPr>
                <a:t>Contact Us</a:t>
              </a:r>
              <a:endParaRPr lang="id-ID" sz="1600" b="1" dirty="0">
                <a:solidFill>
                  <a:schemeClr val="accent5">
                    <a:lumMod val="20000"/>
                    <a:lumOff val="80000"/>
                  </a:schemeClr>
                </a:solidFill>
              </a:endParaRPr>
            </a:p>
          </p:txBody>
        </p:sp>
        <p:cxnSp>
          <p:nvCxnSpPr>
            <p:cNvPr id="77" name="Straight Connector 76"/>
            <p:cNvCxnSpPr/>
            <p:nvPr/>
          </p:nvCxnSpPr>
          <p:spPr>
            <a:xfrm rot="5400000">
              <a:off x="3250000"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22364"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5465372"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94066"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572264" y="1000108"/>
              <a:ext cx="1214446" cy="4286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TextBox 81"/>
            <p:cNvSpPr txBox="1"/>
            <p:nvPr/>
          </p:nvSpPr>
          <p:spPr>
            <a:xfrm>
              <a:off x="6572264" y="1000108"/>
              <a:ext cx="1214446" cy="338554"/>
            </a:xfrm>
            <a:prstGeom prst="rect">
              <a:avLst/>
            </a:prstGeom>
            <a:noFill/>
            <a:ln>
              <a:solidFill>
                <a:schemeClr val="accent5">
                  <a:lumMod val="20000"/>
                  <a:lumOff val="80000"/>
                </a:schemeClr>
              </a:solidFill>
            </a:ln>
          </p:spPr>
          <p:txBody>
            <a:bodyPr wrap="square" rtlCol="0">
              <a:spAutoFit/>
            </a:bodyPr>
            <a:lstStyle/>
            <a:p>
              <a:pPr algn="ctr"/>
              <a:r>
                <a:rPr lang="id-ID" sz="1600" b="1" dirty="0" smtClean="0">
                  <a:solidFill>
                    <a:schemeClr val="tx2">
                      <a:lumMod val="75000"/>
                    </a:schemeClr>
                  </a:solidFill>
                </a:rPr>
                <a:t>Contact Us</a:t>
              </a:r>
              <a:endParaRPr lang="id-ID" sz="1600" b="1" dirty="0">
                <a:solidFill>
                  <a:schemeClr val="tx2">
                    <a:lumMod val="75000"/>
                  </a:schemeClr>
                </a:solidFill>
              </a:endParaRPr>
            </a:p>
          </p:txBody>
        </p:sp>
      </p:grpSp>
      <p:grpSp>
        <p:nvGrpSpPr>
          <p:cNvPr id="5" name="Group 82"/>
          <p:cNvGrpSpPr/>
          <p:nvPr/>
        </p:nvGrpSpPr>
        <p:grpSpPr>
          <a:xfrm>
            <a:off x="5072066" y="1500174"/>
            <a:ext cx="2500330" cy="261610"/>
            <a:chOff x="5214942" y="3214686"/>
            <a:chExt cx="2500330" cy="261610"/>
          </a:xfrm>
        </p:grpSpPr>
        <p:sp>
          <p:nvSpPr>
            <p:cNvPr id="84" name="Rectangle 83"/>
            <p:cNvSpPr/>
            <p:nvPr/>
          </p:nvSpPr>
          <p:spPr>
            <a:xfrm>
              <a:off x="5786446" y="3214686"/>
              <a:ext cx="1357322" cy="214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TextBox 84"/>
            <p:cNvSpPr txBox="1"/>
            <p:nvPr/>
          </p:nvSpPr>
          <p:spPr>
            <a:xfrm>
              <a:off x="5214942" y="3214686"/>
              <a:ext cx="608885" cy="261610"/>
            </a:xfrm>
            <a:prstGeom prst="rect">
              <a:avLst/>
            </a:prstGeom>
            <a:noFill/>
          </p:spPr>
          <p:txBody>
            <a:bodyPr wrap="square" rtlCol="0">
              <a:spAutoFit/>
            </a:bodyPr>
            <a:lstStyle/>
            <a:p>
              <a:r>
                <a:rPr lang="id-ID" sz="1100" b="1" dirty="0" smtClean="0">
                  <a:solidFill>
                    <a:schemeClr val="tx2">
                      <a:lumMod val="75000"/>
                    </a:schemeClr>
                  </a:solidFill>
                </a:rPr>
                <a:t>Search</a:t>
              </a:r>
              <a:endParaRPr lang="id-ID" sz="1100" b="1" dirty="0">
                <a:solidFill>
                  <a:schemeClr val="tx2">
                    <a:lumMod val="75000"/>
                  </a:schemeClr>
                </a:solidFill>
              </a:endParaRPr>
            </a:p>
          </p:txBody>
        </p:sp>
        <p:sp>
          <p:nvSpPr>
            <p:cNvPr id="86" name="Rectangle 85"/>
            <p:cNvSpPr/>
            <p:nvPr/>
          </p:nvSpPr>
          <p:spPr>
            <a:xfrm>
              <a:off x="7215206" y="3214686"/>
              <a:ext cx="500066" cy="21431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accent5">
                      <a:lumMod val="20000"/>
                      <a:lumOff val="80000"/>
                    </a:schemeClr>
                  </a:solidFill>
                </a:rPr>
                <a:t>GO</a:t>
              </a:r>
              <a:endParaRPr lang="id-ID" sz="1100" b="1" dirty="0">
                <a:solidFill>
                  <a:schemeClr val="accent5">
                    <a:lumMod val="20000"/>
                    <a:lumOff val="80000"/>
                  </a:schemeClr>
                </a:solidFill>
              </a:endParaRPr>
            </a:p>
          </p:txBody>
        </p:sp>
      </p:grpSp>
      <p:grpSp>
        <p:nvGrpSpPr>
          <p:cNvPr id="45" name="Group 44"/>
          <p:cNvGrpSpPr/>
          <p:nvPr/>
        </p:nvGrpSpPr>
        <p:grpSpPr>
          <a:xfrm>
            <a:off x="2571736" y="2345288"/>
            <a:ext cx="4214842" cy="440770"/>
            <a:chOff x="7858148" y="1928802"/>
            <a:chExt cx="3571900" cy="440770"/>
          </a:xfrm>
        </p:grpSpPr>
        <p:sp>
          <p:nvSpPr>
            <p:cNvPr id="43" name="TextBox 42"/>
            <p:cNvSpPr txBox="1"/>
            <p:nvPr/>
          </p:nvSpPr>
          <p:spPr>
            <a:xfrm>
              <a:off x="7858148" y="2000240"/>
              <a:ext cx="917244" cy="369332"/>
            </a:xfrm>
            <a:prstGeom prst="rect">
              <a:avLst/>
            </a:prstGeom>
            <a:noFill/>
          </p:spPr>
          <p:txBody>
            <a:bodyPr wrap="none" rtlCol="0">
              <a:spAutoFit/>
            </a:bodyPr>
            <a:lstStyle/>
            <a:p>
              <a:r>
                <a:rPr lang="id-ID" b="1" dirty="0" smtClean="0">
                  <a:solidFill>
                    <a:schemeClr val="tx2">
                      <a:lumMod val="75000"/>
                    </a:schemeClr>
                  </a:solidFill>
                </a:rPr>
                <a:t>Name     :</a:t>
              </a:r>
              <a:endParaRPr lang="id-ID" b="1" dirty="0">
                <a:solidFill>
                  <a:schemeClr val="tx2">
                    <a:lumMod val="75000"/>
                  </a:schemeClr>
                </a:solidFill>
              </a:endParaRPr>
            </a:p>
          </p:txBody>
        </p:sp>
        <p:sp>
          <p:nvSpPr>
            <p:cNvPr id="44" name="Rectangle 43"/>
            <p:cNvSpPr/>
            <p:nvPr/>
          </p:nvSpPr>
          <p:spPr>
            <a:xfrm>
              <a:off x="8826799" y="1928802"/>
              <a:ext cx="2603249" cy="4286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0" name="Group 49"/>
          <p:cNvGrpSpPr/>
          <p:nvPr/>
        </p:nvGrpSpPr>
        <p:grpSpPr>
          <a:xfrm>
            <a:off x="2643174" y="2988230"/>
            <a:ext cx="4214842" cy="440770"/>
            <a:chOff x="7858148" y="1928802"/>
            <a:chExt cx="3571900" cy="440770"/>
          </a:xfrm>
        </p:grpSpPr>
        <p:sp>
          <p:nvSpPr>
            <p:cNvPr id="51" name="TextBox 50"/>
            <p:cNvSpPr txBox="1"/>
            <p:nvPr/>
          </p:nvSpPr>
          <p:spPr>
            <a:xfrm>
              <a:off x="7858148" y="2000240"/>
              <a:ext cx="880565" cy="369332"/>
            </a:xfrm>
            <a:prstGeom prst="rect">
              <a:avLst/>
            </a:prstGeom>
            <a:noFill/>
          </p:spPr>
          <p:txBody>
            <a:bodyPr wrap="none" rtlCol="0">
              <a:spAutoFit/>
            </a:bodyPr>
            <a:lstStyle/>
            <a:p>
              <a:r>
                <a:rPr lang="id-ID" b="1" dirty="0" smtClean="0">
                  <a:solidFill>
                    <a:schemeClr val="tx2">
                      <a:lumMod val="75000"/>
                    </a:schemeClr>
                  </a:solidFill>
                </a:rPr>
                <a:t>Email     :</a:t>
              </a:r>
              <a:endParaRPr lang="id-ID" b="1" dirty="0">
                <a:solidFill>
                  <a:schemeClr val="tx2">
                    <a:lumMod val="75000"/>
                  </a:schemeClr>
                </a:solidFill>
              </a:endParaRPr>
            </a:p>
          </p:txBody>
        </p:sp>
        <p:sp>
          <p:nvSpPr>
            <p:cNvPr id="52" name="Rectangle 51"/>
            <p:cNvSpPr/>
            <p:nvPr/>
          </p:nvSpPr>
          <p:spPr>
            <a:xfrm>
              <a:off x="8786842" y="1928802"/>
              <a:ext cx="2643206" cy="4286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3" name="Group 52"/>
          <p:cNvGrpSpPr/>
          <p:nvPr/>
        </p:nvGrpSpPr>
        <p:grpSpPr>
          <a:xfrm>
            <a:off x="2571736" y="3559734"/>
            <a:ext cx="4286280" cy="1869530"/>
            <a:chOff x="7858148" y="1928802"/>
            <a:chExt cx="3571900" cy="1869530"/>
          </a:xfrm>
        </p:grpSpPr>
        <p:sp>
          <p:nvSpPr>
            <p:cNvPr id="54" name="TextBox 53"/>
            <p:cNvSpPr txBox="1"/>
            <p:nvPr/>
          </p:nvSpPr>
          <p:spPr>
            <a:xfrm>
              <a:off x="7858148" y="2000240"/>
              <a:ext cx="947963" cy="369332"/>
            </a:xfrm>
            <a:prstGeom prst="rect">
              <a:avLst/>
            </a:prstGeom>
            <a:noFill/>
          </p:spPr>
          <p:txBody>
            <a:bodyPr wrap="none" rtlCol="0">
              <a:spAutoFit/>
            </a:bodyPr>
            <a:lstStyle/>
            <a:p>
              <a:r>
                <a:rPr lang="id-ID" b="1" dirty="0" smtClean="0">
                  <a:solidFill>
                    <a:schemeClr val="tx2">
                      <a:lumMod val="75000"/>
                    </a:schemeClr>
                  </a:solidFill>
                </a:rPr>
                <a:t>Message :</a:t>
              </a:r>
              <a:endParaRPr lang="id-ID" b="1" dirty="0">
                <a:solidFill>
                  <a:schemeClr val="tx2">
                    <a:lumMod val="75000"/>
                  </a:schemeClr>
                </a:solidFill>
              </a:endParaRPr>
            </a:p>
          </p:txBody>
        </p:sp>
        <p:sp>
          <p:nvSpPr>
            <p:cNvPr id="62" name="Rectangle 61"/>
            <p:cNvSpPr/>
            <p:nvPr/>
          </p:nvSpPr>
          <p:spPr>
            <a:xfrm>
              <a:off x="8870186" y="1928802"/>
              <a:ext cx="2559862" cy="18695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3" name="Rectangle 62"/>
          <p:cNvSpPr/>
          <p:nvPr/>
        </p:nvSpPr>
        <p:spPr>
          <a:xfrm>
            <a:off x="2643174" y="5500702"/>
            <a:ext cx="1000132" cy="42862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solidFill>
                  <a:schemeClr val="accent5">
                    <a:lumMod val="20000"/>
                    <a:lumOff val="80000"/>
                  </a:schemeClr>
                </a:solidFill>
              </a:rPr>
              <a:t>Send</a:t>
            </a:r>
            <a:endParaRPr lang="id-ID" sz="2000" b="1" dirty="0">
              <a:solidFill>
                <a:schemeClr val="accent5">
                  <a:lumMod val="20000"/>
                  <a:lumOff val="8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500298" y="2214554"/>
            <a:ext cx="4147097" cy="830997"/>
          </a:xfrm>
          <a:prstGeom prst="rect">
            <a:avLst/>
          </a:prstGeom>
          <a:noFill/>
        </p:spPr>
        <p:txBody>
          <a:bodyPr wrap="none" rtlCol="0">
            <a:spAutoFit/>
          </a:bodyPr>
          <a:lstStyle/>
          <a:p>
            <a:r>
              <a:rPr lang="id-ID" sz="4800" b="1" dirty="0" smtClean="0">
                <a:solidFill>
                  <a:schemeClr val="bg1">
                    <a:lumMod val="95000"/>
                  </a:schemeClr>
                </a:solidFill>
              </a:rPr>
              <a:t>Final Encounter</a:t>
            </a:r>
            <a:endParaRPr lang="id-ID" sz="4800" b="1" dirty="0">
              <a:solidFill>
                <a:schemeClr val="bg1">
                  <a:lumMod val="95000"/>
                </a:schemeClr>
              </a:solidFill>
            </a:endParaRPr>
          </a:p>
        </p:txBody>
      </p:sp>
      <p:sp>
        <p:nvSpPr>
          <p:cNvPr id="5" name="TextBox 4"/>
          <p:cNvSpPr txBox="1"/>
          <p:nvPr/>
        </p:nvSpPr>
        <p:spPr>
          <a:xfrm>
            <a:off x="0" y="2928934"/>
            <a:ext cx="9144000" cy="707886"/>
          </a:xfrm>
          <a:prstGeom prst="rect">
            <a:avLst/>
          </a:prstGeom>
          <a:noFill/>
        </p:spPr>
        <p:txBody>
          <a:bodyPr wrap="square" rtlCol="0">
            <a:spAutoFit/>
          </a:bodyPr>
          <a:lstStyle/>
          <a:p>
            <a:pPr algn="ctr"/>
            <a:r>
              <a:rPr lang="id-ID" sz="4000" b="1" dirty="0" smtClean="0">
                <a:solidFill>
                  <a:schemeClr val="accent1">
                    <a:lumMod val="40000"/>
                    <a:lumOff val="60000"/>
                  </a:schemeClr>
                </a:solidFill>
              </a:rPr>
              <a:t>Day 2 – Slicing into HTML &amp; CSS</a:t>
            </a:r>
            <a:endParaRPr lang="id-ID" sz="4000" b="1" dirty="0">
              <a:solidFill>
                <a:schemeClr val="accent1">
                  <a:lumMod val="40000"/>
                  <a:lumOff val="60000"/>
                </a:schemeClr>
              </a:solidFill>
            </a:endParaRPr>
          </a:p>
        </p:txBody>
      </p:sp>
      <p:pic>
        <p:nvPicPr>
          <p:cNvPr id="6" name="Picture 5" descr="Logo Baba Studio.png"/>
          <p:cNvPicPr>
            <a:picLocks noChangeAspect="1"/>
          </p:cNvPicPr>
          <p:nvPr/>
        </p:nvPicPr>
        <p:blipFill>
          <a:blip r:embed="rId2">
            <a:lum bright="-12000"/>
          </a:blip>
          <a:stretch>
            <a:fillRect/>
          </a:stretch>
        </p:blipFill>
        <p:spPr>
          <a:xfrm>
            <a:off x="3357554" y="6286520"/>
            <a:ext cx="2571768" cy="324514"/>
          </a:xfrm>
          <a:prstGeom prst="rect">
            <a:avLst/>
          </a:prstGeom>
          <a:effectLst>
            <a:outerShdw blurRad="50800" sx="102000" sy="102000" algn="ctr" rotWithShape="0">
              <a:schemeClr val="accent1">
                <a:lumMod val="20000"/>
                <a:lumOff val="80000"/>
                <a:alpha val="86000"/>
              </a:scheme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Day 2</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Instruction</a:t>
            </a:r>
            <a:endParaRPr lang="id-ID" sz="3200" b="1" dirty="0"/>
          </a:p>
        </p:txBody>
      </p:sp>
      <p:sp>
        <p:nvSpPr>
          <p:cNvPr id="70" name="TextBox 69"/>
          <p:cNvSpPr txBox="1"/>
          <p:nvPr/>
        </p:nvSpPr>
        <p:spPr>
          <a:xfrm>
            <a:off x="1500166" y="1000108"/>
            <a:ext cx="7215238" cy="830997"/>
          </a:xfrm>
          <a:prstGeom prst="rect">
            <a:avLst/>
          </a:prstGeom>
          <a:noFill/>
        </p:spPr>
        <p:txBody>
          <a:bodyPr wrap="square" rtlCol="0">
            <a:spAutoFit/>
          </a:bodyPr>
          <a:lstStyle/>
          <a:p>
            <a:r>
              <a:rPr lang="id-ID" sz="2400" dirty="0" smtClean="0"/>
              <a:t>Slicing  dengan menggunakan Photoshop dari design yang sudah dibuat </a:t>
            </a:r>
          </a:p>
        </p:txBody>
      </p:sp>
      <p:grpSp>
        <p:nvGrpSpPr>
          <p:cNvPr id="63" name="Group 62"/>
          <p:cNvGrpSpPr/>
          <p:nvPr/>
        </p:nvGrpSpPr>
        <p:grpSpPr>
          <a:xfrm>
            <a:off x="2071670" y="2357430"/>
            <a:ext cx="6429420" cy="4071966"/>
            <a:chOff x="2071670" y="2357430"/>
            <a:chExt cx="6429420" cy="4071966"/>
          </a:xfrm>
        </p:grpSpPr>
        <p:pic>
          <p:nvPicPr>
            <p:cNvPr id="1026" name="Picture 2"/>
            <p:cNvPicPr>
              <a:picLocks noChangeAspect="1" noChangeArrowheads="1"/>
            </p:cNvPicPr>
            <p:nvPr/>
          </p:nvPicPr>
          <p:blipFill>
            <a:blip r:embed="rId2"/>
            <a:srcRect/>
            <a:stretch>
              <a:fillRect/>
            </a:stretch>
          </p:blipFill>
          <p:spPr bwMode="auto">
            <a:xfrm>
              <a:off x="3357554" y="2357430"/>
              <a:ext cx="3500462" cy="4049765"/>
            </a:xfrm>
            <a:prstGeom prst="rect">
              <a:avLst/>
            </a:prstGeom>
            <a:noFill/>
            <a:ln w="9525">
              <a:noFill/>
              <a:miter lim="800000"/>
              <a:headEnd/>
              <a:tailEnd/>
            </a:ln>
            <a:effectLst/>
          </p:spPr>
        </p:pic>
        <p:sp>
          <p:nvSpPr>
            <p:cNvPr id="14" name="Rectangle 13"/>
            <p:cNvSpPr/>
            <p:nvPr/>
          </p:nvSpPr>
          <p:spPr>
            <a:xfrm>
              <a:off x="3357554" y="2357430"/>
              <a:ext cx="3500462" cy="407196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0" name="Straight Connector 19"/>
            <p:cNvCxnSpPr/>
            <p:nvPr/>
          </p:nvCxnSpPr>
          <p:spPr>
            <a:xfrm rot="10800000">
              <a:off x="3000364" y="3214686"/>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000365" y="5429264"/>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893075" y="4321975"/>
              <a:ext cx="2214578"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2500298" y="4286256"/>
              <a:ext cx="500066"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6200000">
              <a:off x="1760976" y="4025446"/>
              <a:ext cx="990720" cy="369332"/>
            </a:xfrm>
            <a:prstGeom prst="rect">
              <a:avLst/>
            </a:prstGeom>
            <a:noFill/>
          </p:spPr>
          <p:txBody>
            <a:bodyPr wrap="none" rtlCol="0">
              <a:spAutoFit/>
            </a:bodyPr>
            <a:lstStyle/>
            <a:p>
              <a:r>
                <a:rPr lang="id-ID" b="1" dirty="0" smtClean="0">
                  <a:solidFill>
                    <a:schemeClr val="tx2">
                      <a:lumMod val="75000"/>
                    </a:schemeClr>
                  </a:solidFill>
                </a:rPr>
                <a:t>wrapper</a:t>
              </a:r>
              <a:endParaRPr lang="id-ID" b="1" dirty="0">
                <a:solidFill>
                  <a:schemeClr val="tx2">
                    <a:lumMod val="75000"/>
                  </a:schemeClr>
                </a:solidFill>
              </a:endParaRPr>
            </a:p>
          </p:txBody>
        </p:sp>
        <p:cxnSp>
          <p:nvCxnSpPr>
            <p:cNvPr id="34" name="Straight Connector 33"/>
            <p:cNvCxnSpPr/>
            <p:nvPr/>
          </p:nvCxnSpPr>
          <p:spPr>
            <a:xfrm rot="10800000">
              <a:off x="6858016" y="2357430"/>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6858016" y="2857496"/>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965967" y="2607463"/>
              <a:ext cx="499272" cy="79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215206" y="2643182"/>
              <a:ext cx="35719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572396" y="2428868"/>
              <a:ext cx="857256" cy="369332"/>
            </a:xfrm>
            <a:prstGeom prst="rect">
              <a:avLst/>
            </a:prstGeom>
            <a:noFill/>
          </p:spPr>
          <p:txBody>
            <a:bodyPr wrap="square" rtlCol="0">
              <a:spAutoFit/>
            </a:bodyPr>
            <a:lstStyle/>
            <a:p>
              <a:r>
                <a:rPr lang="id-ID" b="1" dirty="0" smtClean="0">
                  <a:solidFill>
                    <a:schemeClr val="tx2">
                      <a:lumMod val="75000"/>
                    </a:schemeClr>
                  </a:solidFill>
                </a:rPr>
                <a:t>header</a:t>
              </a:r>
              <a:endParaRPr lang="id-ID" b="1" dirty="0">
                <a:solidFill>
                  <a:schemeClr val="tx2">
                    <a:lumMod val="75000"/>
                  </a:schemeClr>
                </a:solidFill>
              </a:endParaRPr>
            </a:p>
          </p:txBody>
        </p:sp>
        <p:cxnSp>
          <p:nvCxnSpPr>
            <p:cNvPr id="43" name="Straight Connector 42"/>
            <p:cNvCxnSpPr/>
            <p:nvPr/>
          </p:nvCxnSpPr>
          <p:spPr>
            <a:xfrm rot="10800000">
              <a:off x="6858016" y="3143248"/>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6858016" y="2928934"/>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108446" y="3035694"/>
              <a:ext cx="214314" cy="79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215206" y="3000372"/>
              <a:ext cx="35719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43834" y="2857496"/>
              <a:ext cx="857256" cy="369332"/>
            </a:xfrm>
            <a:prstGeom prst="rect">
              <a:avLst/>
            </a:prstGeom>
            <a:noFill/>
          </p:spPr>
          <p:txBody>
            <a:bodyPr wrap="square" rtlCol="0">
              <a:spAutoFit/>
            </a:bodyPr>
            <a:lstStyle/>
            <a:p>
              <a:r>
                <a:rPr lang="id-ID" b="1" dirty="0" smtClean="0">
                  <a:solidFill>
                    <a:schemeClr val="tx2">
                      <a:lumMod val="75000"/>
                    </a:schemeClr>
                  </a:solidFill>
                </a:rPr>
                <a:t>menu</a:t>
              </a:r>
              <a:endParaRPr lang="id-ID" b="1" dirty="0">
                <a:solidFill>
                  <a:schemeClr val="tx2">
                    <a:lumMod val="75000"/>
                  </a:schemeClr>
                </a:solidFill>
              </a:endParaRPr>
            </a:p>
          </p:txBody>
        </p:sp>
        <p:cxnSp>
          <p:nvCxnSpPr>
            <p:cNvPr id="50" name="Straight Connector 49"/>
            <p:cNvCxnSpPr/>
            <p:nvPr/>
          </p:nvCxnSpPr>
          <p:spPr>
            <a:xfrm rot="10800000">
              <a:off x="6858016" y="3214686"/>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6858016" y="6072206"/>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5786843" y="4643049"/>
              <a:ext cx="2857520" cy="79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215206" y="4643446"/>
              <a:ext cx="35719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572396" y="4429132"/>
              <a:ext cx="928694" cy="369332"/>
            </a:xfrm>
            <a:prstGeom prst="rect">
              <a:avLst/>
            </a:prstGeom>
            <a:noFill/>
          </p:spPr>
          <p:txBody>
            <a:bodyPr wrap="square" rtlCol="0">
              <a:spAutoFit/>
            </a:bodyPr>
            <a:lstStyle/>
            <a:p>
              <a:r>
                <a:rPr lang="id-ID" b="1" dirty="0" smtClean="0">
                  <a:solidFill>
                    <a:schemeClr val="tx2">
                      <a:lumMod val="75000"/>
                    </a:schemeClr>
                  </a:solidFill>
                </a:rPr>
                <a:t>content</a:t>
              </a:r>
              <a:endParaRPr lang="id-ID" b="1" dirty="0">
                <a:solidFill>
                  <a:schemeClr val="tx2">
                    <a:lumMod val="75000"/>
                  </a:schemeClr>
                </a:solidFill>
              </a:endParaRPr>
            </a:p>
          </p:txBody>
        </p:sp>
        <p:cxnSp>
          <p:nvCxnSpPr>
            <p:cNvPr id="57" name="Straight Connector 56"/>
            <p:cNvCxnSpPr/>
            <p:nvPr/>
          </p:nvCxnSpPr>
          <p:spPr>
            <a:xfrm rot="10800000">
              <a:off x="6858016" y="6357958"/>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0800000">
              <a:off x="6858016" y="6143644"/>
              <a:ext cx="35719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215206" y="6215082"/>
              <a:ext cx="35719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7108446" y="6250404"/>
              <a:ext cx="214314" cy="79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572396" y="6000768"/>
              <a:ext cx="928694" cy="369332"/>
            </a:xfrm>
            <a:prstGeom prst="rect">
              <a:avLst/>
            </a:prstGeom>
            <a:noFill/>
          </p:spPr>
          <p:txBody>
            <a:bodyPr wrap="square" rtlCol="0">
              <a:spAutoFit/>
            </a:bodyPr>
            <a:lstStyle/>
            <a:p>
              <a:r>
                <a:rPr lang="id-ID" b="1" dirty="0" smtClean="0">
                  <a:solidFill>
                    <a:schemeClr val="tx2">
                      <a:lumMod val="75000"/>
                    </a:schemeClr>
                  </a:solidFill>
                </a:rPr>
                <a:t>footer</a:t>
              </a:r>
              <a:endParaRPr lang="id-ID" b="1" dirty="0">
                <a:solidFill>
                  <a:schemeClr val="tx2">
                    <a:lumMod val="75000"/>
                  </a:schemeClr>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Day 2</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Instruction</a:t>
            </a:r>
            <a:endParaRPr lang="id-ID" sz="3200" b="1" dirty="0"/>
          </a:p>
        </p:txBody>
      </p:sp>
      <p:sp>
        <p:nvSpPr>
          <p:cNvPr id="70" name="TextBox 69"/>
          <p:cNvSpPr txBox="1"/>
          <p:nvPr/>
        </p:nvSpPr>
        <p:spPr>
          <a:xfrm>
            <a:off x="1500166" y="1000108"/>
            <a:ext cx="7215238" cy="707886"/>
          </a:xfrm>
          <a:prstGeom prst="rect">
            <a:avLst/>
          </a:prstGeom>
          <a:noFill/>
        </p:spPr>
        <p:txBody>
          <a:bodyPr wrap="square" rtlCol="0">
            <a:spAutoFit/>
          </a:bodyPr>
          <a:lstStyle/>
          <a:p>
            <a:r>
              <a:rPr lang="id-ID" sz="2000" dirty="0" smtClean="0"/>
              <a:t>Perlu diperhatikan , dalam slicing yang sama dari setiap halaman adalah : </a:t>
            </a:r>
          </a:p>
        </p:txBody>
      </p:sp>
      <p:sp>
        <p:nvSpPr>
          <p:cNvPr id="37" name="TextBox 36"/>
          <p:cNvSpPr txBox="1"/>
          <p:nvPr/>
        </p:nvSpPr>
        <p:spPr>
          <a:xfrm>
            <a:off x="1571604" y="1785926"/>
            <a:ext cx="1116011" cy="461665"/>
          </a:xfrm>
          <a:prstGeom prst="rect">
            <a:avLst/>
          </a:prstGeom>
          <a:noFill/>
        </p:spPr>
        <p:txBody>
          <a:bodyPr wrap="none" rtlCol="0">
            <a:spAutoFit/>
          </a:bodyPr>
          <a:lstStyle/>
          <a:p>
            <a:r>
              <a:rPr lang="id-ID" sz="2400" b="1" dirty="0" smtClean="0">
                <a:solidFill>
                  <a:schemeClr val="tx2">
                    <a:lumMod val="75000"/>
                  </a:schemeClr>
                </a:solidFill>
              </a:rPr>
              <a:t>Header</a:t>
            </a:r>
          </a:p>
        </p:txBody>
      </p:sp>
      <p:sp>
        <p:nvSpPr>
          <p:cNvPr id="118" name="TextBox 117"/>
          <p:cNvSpPr txBox="1"/>
          <p:nvPr/>
        </p:nvSpPr>
        <p:spPr>
          <a:xfrm>
            <a:off x="1500166" y="3273982"/>
            <a:ext cx="939681" cy="461665"/>
          </a:xfrm>
          <a:prstGeom prst="rect">
            <a:avLst/>
          </a:prstGeom>
          <a:noFill/>
        </p:spPr>
        <p:txBody>
          <a:bodyPr wrap="none" rtlCol="0">
            <a:spAutoFit/>
          </a:bodyPr>
          <a:lstStyle/>
          <a:p>
            <a:r>
              <a:rPr lang="id-ID" sz="2400" b="1" dirty="0" smtClean="0">
                <a:solidFill>
                  <a:schemeClr val="tx2">
                    <a:lumMod val="75000"/>
                  </a:schemeClr>
                </a:solidFill>
              </a:rPr>
              <a:t>Menu</a:t>
            </a:r>
            <a:endParaRPr lang="id-ID" sz="2400" b="1" dirty="0">
              <a:solidFill>
                <a:schemeClr val="tx2">
                  <a:lumMod val="75000"/>
                </a:schemeClr>
              </a:solidFill>
            </a:endParaRPr>
          </a:p>
        </p:txBody>
      </p:sp>
      <p:sp>
        <p:nvSpPr>
          <p:cNvPr id="119" name="TextBox 118"/>
          <p:cNvSpPr txBox="1"/>
          <p:nvPr/>
        </p:nvSpPr>
        <p:spPr>
          <a:xfrm>
            <a:off x="1500166" y="4357694"/>
            <a:ext cx="1020279" cy="461665"/>
          </a:xfrm>
          <a:prstGeom prst="rect">
            <a:avLst/>
          </a:prstGeom>
          <a:noFill/>
        </p:spPr>
        <p:txBody>
          <a:bodyPr wrap="none" rtlCol="0">
            <a:spAutoFit/>
          </a:bodyPr>
          <a:lstStyle/>
          <a:p>
            <a:r>
              <a:rPr lang="id-ID" sz="2400" b="1" dirty="0" smtClean="0">
                <a:solidFill>
                  <a:schemeClr val="tx2">
                    <a:lumMod val="75000"/>
                  </a:schemeClr>
                </a:solidFill>
              </a:rPr>
              <a:t>Footer</a:t>
            </a:r>
            <a:endParaRPr lang="id-ID" sz="2400" b="1" dirty="0">
              <a:solidFill>
                <a:schemeClr val="tx2">
                  <a:lumMod val="75000"/>
                </a:schemeClr>
              </a:solidFill>
            </a:endParaRPr>
          </a:p>
        </p:txBody>
      </p:sp>
      <p:pic>
        <p:nvPicPr>
          <p:cNvPr id="1030" name="Picture 6"/>
          <p:cNvPicPr>
            <a:picLocks noChangeAspect="1" noChangeArrowheads="1"/>
          </p:cNvPicPr>
          <p:nvPr/>
        </p:nvPicPr>
        <p:blipFill>
          <a:blip r:embed="rId2"/>
          <a:srcRect/>
          <a:stretch>
            <a:fillRect/>
          </a:stretch>
        </p:blipFill>
        <p:spPr bwMode="auto">
          <a:xfrm>
            <a:off x="1571604" y="2202412"/>
            <a:ext cx="6094554" cy="928694"/>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1571604" y="3643314"/>
            <a:ext cx="6072230" cy="493913"/>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1571604" y="4786322"/>
            <a:ext cx="5986504" cy="500066"/>
          </a:xfrm>
          <a:prstGeom prst="rect">
            <a:avLst/>
          </a:prstGeom>
          <a:noFill/>
          <a:ln w="9525">
            <a:noFill/>
            <a:miter lim="800000"/>
            <a:headEnd/>
            <a:tailEnd/>
          </a:ln>
          <a:effectLst/>
        </p:spPr>
      </p:pic>
      <p:sp>
        <p:nvSpPr>
          <p:cNvPr id="120" name="TextBox 119"/>
          <p:cNvSpPr txBox="1"/>
          <p:nvPr/>
        </p:nvSpPr>
        <p:spPr>
          <a:xfrm>
            <a:off x="1571604" y="5572140"/>
            <a:ext cx="4286366" cy="461665"/>
          </a:xfrm>
          <a:prstGeom prst="rect">
            <a:avLst/>
          </a:prstGeom>
          <a:noFill/>
        </p:spPr>
        <p:txBody>
          <a:bodyPr wrap="none" rtlCol="0">
            <a:spAutoFit/>
          </a:bodyPr>
          <a:lstStyle/>
          <a:p>
            <a:r>
              <a:rPr lang="id-ID" sz="2400" b="1" dirty="0" smtClean="0">
                <a:solidFill>
                  <a:schemeClr val="tx2">
                    <a:lumMod val="75000"/>
                  </a:schemeClr>
                </a:solidFill>
              </a:rPr>
              <a:t>Search (Yang berbeda posisinya)</a:t>
            </a:r>
            <a:endParaRPr lang="id-ID" sz="2400" b="1" dirty="0">
              <a:solidFill>
                <a:schemeClr val="tx2">
                  <a:lumMod val="75000"/>
                </a:schemeClr>
              </a:solidFill>
            </a:endParaRPr>
          </a:p>
        </p:txBody>
      </p:sp>
      <p:pic>
        <p:nvPicPr>
          <p:cNvPr id="1033" name="Picture 9"/>
          <p:cNvPicPr>
            <a:picLocks noChangeAspect="1" noChangeArrowheads="1"/>
          </p:cNvPicPr>
          <p:nvPr/>
        </p:nvPicPr>
        <p:blipFill>
          <a:blip r:embed="rId5"/>
          <a:srcRect/>
          <a:stretch>
            <a:fillRect/>
          </a:stretch>
        </p:blipFill>
        <p:spPr bwMode="auto">
          <a:xfrm>
            <a:off x="1643042" y="6072206"/>
            <a:ext cx="3412538" cy="42862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Day 2</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Instruction</a:t>
            </a:r>
            <a:endParaRPr lang="id-ID" sz="3200" b="1" dirty="0"/>
          </a:p>
        </p:txBody>
      </p:sp>
      <p:pic>
        <p:nvPicPr>
          <p:cNvPr id="1027" name="Picture 3"/>
          <p:cNvPicPr>
            <a:picLocks noChangeAspect="1" noChangeArrowheads="1"/>
          </p:cNvPicPr>
          <p:nvPr/>
        </p:nvPicPr>
        <p:blipFill>
          <a:blip r:embed="rId2"/>
          <a:srcRect/>
          <a:stretch>
            <a:fillRect/>
          </a:stretch>
        </p:blipFill>
        <p:spPr bwMode="auto">
          <a:xfrm>
            <a:off x="3929058" y="1142984"/>
            <a:ext cx="2286016" cy="2661578"/>
          </a:xfrm>
          <a:prstGeom prst="rect">
            <a:avLst/>
          </a:prstGeom>
          <a:noFill/>
          <a:ln w="9525">
            <a:solidFill>
              <a:schemeClr val="tx2">
                <a:lumMod val="75000"/>
              </a:schemeClr>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357290" y="4500570"/>
            <a:ext cx="1409565" cy="1214446"/>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2928926" y="4500570"/>
            <a:ext cx="1384136" cy="1214446"/>
          </a:xfrm>
          <a:prstGeom prst="rect">
            <a:avLst/>
          </a:prstGeom>
          <a:noFill/>
          <a:ln w="9525">
            <a:noFill/>
            <a:miter lim="800000"/>
            <a:headEnd/>
            <a:tailEnd/>
          </a:ln>
          <a:effectLst/>
        </p:spPr>
      </p:pic>
      <p:sp>
        <p:nvSpPr>
          <p:cNvPr id="13" name="Rectangle 12"/>
          <p:cNvSpPr/>
          <p:nvPr/>
        </p:nvSpPr>
        <p:spPr>
          <a:xfrm>
            <a:off x="3929058" y="2357430"/>
            <a:ext cx="2286016" cy="1285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Arrow Connector 14"/>
          <p:cNvCxnSpPr>
            <a:stCxn id="1028" idx="0"/>
          </p:cNvCxnSpPr>
          <p:nvPr/>
        </p:nvCxnSpPr>
        <p:spPr>
          <a:xfrm rot="5400000" flipH="1" flipV="1">
            <a:off x="2316906" y="2531227"/>
            <a:ext cx="1714510" cy="22241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29" idx="0"/>
          </p:cNvCxnSpPr>
          <p:nvPr/>
        </p:nvCxnSpPr>
        <p:spPr>
          <a:xfrm rot="5400000" flipH="1" flipV="1">
            <a:off x="3310680" y="3167810"/>
            <a:ext cx="1643074" cy="1022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00562" y="3857628"/>
            <a:ext cx="1202060" cy="307777"/>
          </a:xfrm>
          <a:prstGeom prst="rect">
            <a:avLst/>
          </a:prstGeom>
          <a:noFill/>
        </p:spPr>
        <p:txBody>
          <a:bodyPr wrap="none" rtlCol="0">
            <a:spAutoFit/>
          </a:bodyPr>
          <a:lstStyle/>
          <a:p>
            <a:r>
              <a:rPr lang="id-ID" sz="1400" b="1" dirty="0" smtClean="0">
                <a:solidFill>
                  <a:schemeClr val="tx2">
                    <a:lumMod val="75000"/>
                  </a:schemeClr>
                </a:solidFill>
              </a:rPr>
              <a:t>Layout utama</a:t>
            </a:r>
            <a:endParaRPr lang="id-ID" sz="1400" b="1" dirty="0">
              <a:solidFill>
                <a:schemeClr val="tx2">
                  <a:lumMod val="75000"/>
                </a:schemeClr>
              </a:solidFill>
            </a:endParaRPr>
          </a:p>
        </p:txBody>
      </p:sp>
      <p:sp>
        <p:nvSpPr>
          <p:cNvPr id="21" name="TextBox 20"/>
          <p:cNvSpPr txBox="1"/>
          <p:nvPr/>
        </p:nvSpPr>
        <p:spPr>
          <a:xfrm>
            <a:off x="1500166" y="5857892"/>
            <a:ext cx="1116396" cy="307777"/>
          </a:xfrm>
          <a:prstGeom prst="rect">
            <a:avLst/>
          </a:prstGeom>
          <a:noFill/>
        </p:spPr>
        <p:txBody>
          <a:bodyPr wrap="none" rtlCol="0">
            <a:spAutoFit/>
          </a:bodyPr>
          <a:lstStyle/>
          <a:p>
            <a:r>
              <a:rPr lang="id-ID" sz="1400" b="1" dirty="0" smtClean="0">
                <a:solidFill>
                  <a:schemeClr val="tx2">
                    <a:lumMod val="75000"/>
                  </a:schemeClr>
                </a:solidFill>
              </a:rPr>
              <a:t>Index/Home</a:t>
            </a:r>
            <a:endParaRPr lang="id-ID" sz="1400" b="1" dirty="0">
              <a:solidFill>
                <a:schemeClr val="tx2">
                  <a:lumMod val="75000"/>
                </a:schemeClr>
              </a:solidFill>
            </a:endParaRPr>
          </a:p>
        </p:txBody>
      </p:sp>
      <p:sp>
        <p:nvSpPr>
          <p:cNvPr id="22" name="TextBox 21"/>
          <p:cNvSpPr txBox="1"/>
          <p:nvPr/>
        </p:nvSpPr>
        <p:spPr>
          <a:xfrm>
            <a:off x="3214678" y="5857892"/>
            <a:ext cx="674608" cy="307777"/>
          </a:xfrm>
          <a:prstGeom prst="rect">
            <a:avLst/>
          </a:prstGeom>
          <a:noFill/>
        </p:spPr>
        <p:txBody>
          <a:bodyPr wrap="none" rtlCol="0">
            <a:spAutoFit/>
          </a:bodyPr>
          <a:lstStyle/>
          <a:p>
            <a:r>
              <a:rPr lang="id-ID" sz="1400" b="1" dirty="0" smtClean="0">
                <a:solidFill>
                  <a:schemeClr val="tx2">
                    <a:lumMod val="75000"/>
                  </a:schemeClr>
                </a:solidFill>
              </a:rPr>
              <a:t>Profile</a:t>
            </a:r>
            <a:endParaRPr lang="id-ID" sz="1400" b="1" dirty="0">
              <a:solidFill>
                <a:schemeClr val="tx2">
                  <a:lumMod val="75000"/>
                </a:schemeClr>
              </a:solidFill>
            </a:endParaRPr>
          </a:p>
        </p:txBody>
      </p:sp>
      <p:pic>
        <p:nvPicPr>
          <p:cNvPr id="2050" name="Picture 2"/>
          <p:cNvPicPr>
            <a:picLocks noChangeAspect="1" noChangeArrowheads="1"/>
          </p:cNvPicPr>
          <p:nvPr/>
        </p:nvPicPr>
        <p:blipFill>
          <a:blip r:embed="rId5"/>
          <a:srcRect/>
          <a:stretch>
            <a:fillRect/>
          </a:stretch>
        </p:blipFill>
        <p:spPr bwMode="auto">
          <a:xfrm>
            <a:off x="4429124" y="4500570"/>
            <a:ext cx="1428760" cy="1237347"/>
          </a:xfrm>
          <a:prstGeom prst="rect">
            <a:avLst/>
          </a:prstGeom>
          <a:noFill/>
          <a:ln w="9525">
            <a:noFill/>
            <a:miter lim="800000"/>
            <a:headEnd/>
            <a:tailEnd/>
          </a:ln>
          <a:effectLst/>
        </p:spPr>
      </p:pic>
      <p:sp>
        <p:nvSpPr>
          <p:cNvPr id="24" name="TextBox 23"/>
          <p:cNvSpPr txBox="1"/>
          <p:nvPr/>
        </p:nvSpPr>
        <p:spPr>
          <a:xfrm>
            <a:off x="4572000" y="5857892"/>
            <a:ext cx="930768" cy="307777"/>
          </a:xfrm>
          <a:prstGeom prst="rect">
            <a:avLst/>
          </a:prstGeom>
          <a:noFill/>
        </p:spPr>
        <p:txBody>
          <a:bodyPr wrap="none" rtlCol="0">
            <a:spAutoFit/>
          </a:bodyPr>
          <a:lstStyle/>
          <a:p>
            <a:r>
              <a:rPr lang="id-ID" sz="1400" b="1" dirty="0" smtClean="0">
                <a:solidFill>
                  <a:schemeClr val="tx2">
                    <a:lumMod val="75000"/>
                  </a:schemeClr>
                </a:solidFill>
              </a:rPr>
              <a:t>Portofolio</a:t>
            </a:r>
            <a:endParaRPr lang="id-ID" sz="1400" b="1" dirty="0">
              <a:solidFill>
                <a:schemeClr val="tx2">
                  <a:lumMod val="75000"/>
                </a:schemeClr>
              </a:solidFill>
            </a:endParaRPr>
          </a:p>
        </p:txBody>
      </p:sp>
      <p:cxnSp>
        <p:nvCxnSpPr>
          <p:cNvPr id="25" name="Straight Arrow Connector 24"/>
          <p:cNvCxnSpPr/>
          <p:nvPr/>
        </p:nvCxnSpPr>
        <p:spPr>
          <a:xfrm rot="16200000" flipV="1">
            <a:off x="4500562" y="3500438"/>
            <a:ext cx="171451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6"/>
          <a:srcRect/>
          <a:stretch>
            <a:fillRect/>
          </a:stretch>
        </p:blipFill>
        <p:spPr bwMode="auto">
          <a:xfrm>
            <a:off x="6000760" y="4500570"/>
            <a:ext cx="1402836" cy="1214446"/>
          </a:xfrm>
          <a:prstGeom prst="rect">
            <a:avLst/>
          </a:prstGeom>
          <a:noFill/>
          <a:ln w="9525">
            <a:noFill/>
            <a:miter lim="800000"/>
            <a:headEnd/>
            <a:tailEnd/>
          </a:ln>
          <a:effectLst/>
        </p:spPr>
      </p:pic>
      <p:cxnSp>
        <p:nvCxnSpPr>
          <p:cNvPr id="32" name="Straight Arrow Connector 31"/>
          <p:cNvCxnSpPr/>
          <p:nvPr/>
        </p:nvCxnSpPr>
        <p:spPr>
          <a:xfrm rot="10800000">
            <a:off x="5643570" y="2928934"/>
            <a:ext cx="2643206" cy="1571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57950" y="5857892"/>
            <a:ext cx="583814" cy="307777"/>
          </a:xfrm>
          <a:prstGeom prst="rect">
            <a:avLst/>
          </a:prstGeom>
          <a:noFill/>
        </p:spPr>
        <p:txBody>
          <a:bodyPr wrap="none" rtlCol="0">
            <a:spAutoFit/>
          </a:bodyPr>
          <a:lstStyle/>
          <a:p>
            <a:r>
              <a:rPr lang="id-ID" sz="1400" b="1" dirty="0" smtClean="0">
                <a:solidFill>
                  <a:schemeClr val="tx2">
                    <a:lumMod val="75000"/>
                  </a:schemeClr>
                </a:solidFill>
              </a:rPr>
              <a:t>Blogs</a:t>
            </a:r>
            <a:endParaRPr lang="id-ID" sz="1400" b="1" dirty="0">
              <a:solidFill>
                <a:schemeClr val="tx2">
                  <a:lumMod val="75000"/>
                </a:schemeClr>
              </a:solidFill>
            </a:endParaRPr>
          </a:p>
        </p:txBody>
      </p:sp>
      <p:pic>
        <p:nvPicPr>
          <p:cNvPr id="2052" name="Picture 4"/>
          <p:cNvPicPr>
            <a:picLocks noChangeAspect="1" noChangeArrowheads="1"/>
          </p:cNvPicPr>
          <p:nvPr/>
        </p:nvPicPr>
        <p:blipFill>
          <a:blip r:embed="rId7"/>
          <a:srcRect/>
          <a:stretch>
            <a:fillRect/>
          </a:stretch>
        </p:blipFill>
        <p:spPr bwMode="auto">
          <a:xfrm>
            <a:off x="7500959" y="4500570"/>
            <a:ext cx="1357321" cy="1187247"/>
          </a:xfrm>
          <a:prstGeom prst="rect">
            <a:avLst/>
          </a:prstGeom>
          <a:noFill/>
          <a:ln w="9525">
            <a:noFill/>
            <a:miter lim="800000"/>
            <a:headEnd/>
            <a:tailEnd/>
          </a:ln>
          <a:effectLst/>
        </p:spPr>
      </p:pic>
      <p:sp>
        <p:nvSpPr>
          <p:cNvPr id="38" name="TextBox 37"/>
          <p:cNvSpPr txBox="1"/>
          <p:nvPr/>
        </p:nvSpPr>
        <p:spPr>
          <a:xfrm>
            <a:off x="7929586" y="5857892"/>
            <a:ext cx="756746" cy="307777"/>
          </a:xfrm>
          <a:prstGeom prst="rect">
            <a:avLst/>
          </a:prstGeom>
          <a:noFill/>
        </p:spPr>
        <p:txBody>
          <a:bodyPr wrap="none" rtlCol="0">
            <a:spAutoFit/>
          </a:bodyPr>
          <a:lstStyle/>
          <a:p>
            <a:r>
              <a:rPr lang="id-ID" sz="1400" b="1" dirty="0" smtClean="0">
                <a:solidFill>
                  <a:schemeClr val="tx2">
                    <a:lumMod val="75000"/>
                  </a:schemeClr>
                </a:solidFill>
              </a:rPr>
              <a:t>Contact</a:t>
            </a:r>
            <a:endParaRPr lang="id-ID" sz="1400" b="1" dirty="0">
              <a:solidFill>
                <a:schemeClr val="tx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500298" y="2214554"/>
            <a:ext cx="4147097" cy="830997"/>
          </a:xfrm>
          <a:prstGeom prst="rect">
            <a:avLst/>
          </a:prstGeom>
          <a:noFill/>
        </p:spPr>
        <p:txBody>
          <a:bodyPr wrap="none" rtlCol="0">
            <a:spAutoFit/>
          </a:bodyPr>
          <a:lstStyle/>
          <a:p>
            <a:r>
              <a:rPr lang="id-ID" sz="4800" b="1" dirty="0" smtClean="0">
                <a:solidFill>
                  <a:schemeClr val="bg1">
                    <a:lumMod val="95000"/>
                  </a:schemeClr>
                </a:solidFill>
              </a:rPr>
              <a:t>Final Encounter</a:t>
            </a:r>
            <a:endParaRPr lang="id-ID" sz="4800" b="1" dirty="0">
              <a:solidFill>
                <a:schemeClr val="bg1">
                  <a:lumMod val="95000"/>
                </a:schemeClr>
              </a:solidFill>
            </a:endParaRPr>
          </a:p>
        </p:txBody>
      </p:sp>
      <p:sp>
        <p:nvSpPr>
          <p:cNvPr id="5" name="TextBox 4"/>
          <p:cNvSpPr txBox="1"/>
          <p:nvPr/>
        </p:nvSpPr>
        <p:spPr>
          <a:xfrm>
            <a:off x="0" y="2928934"/>
            <a:ext cx="9144000" cy="707886"/>
          </a:xfrm>
          <a:prstGeom prst="rect">
            <a:avLst/>
          </a:prstGeom>
          <a:noFill/>
        </p:spPr>
        <p:txBody>
          <a:bodyPr wrap="square" rtlCol="0">
            <a:spAutoFit/>
          </a:bodyPr>
          <a:lstStyle/>
          <a:p>
            <a:pPr algn="ctr"/>
            <a:r>
              <a:rPr lang="id-ID" sz="4000" b="1" dirty="0" smtClean="0">
                <a:solidFill>
                  <a:schemeClr val="accent1">
                    <a:lumMod val="40000"/>
                    <a:lumOff val="60000"/>
                  </a:schemeClr>
                </a:solidFill>
              </a:rPr>
              <a:t>Day 3 – PHP &amp; Database</a:t>
            </a:r>
            <a:endParaRPr lang="id-ID" sz="4000" b="1" dirty="0">
              <a:solidFill>
                <a:schemeClr val="accent1">
                  <a:lumMod val="40000"/>
                  <a:lumOff val="60000"/>
                </a:schemeClr>
              </a:solidFill>
            </a:endParaRPr>
          </a:p>
        </p:txBody>
      </p:sp>
      <p:pic>
        <p:nvPicPr>
          <p:cNvPr id="6" name="Picture 5" descr="Logo Baba Studio.png"/>
          <p:cNvPicPr>
            <a:picLocks noChangeAspect="1"/>
          </p:cNvPicPr>
          <p:nvPr/>
        </p:nvPicPr>
        <p:blipFill>
          <a:blip r:embed="rId2">
            <a:lum bright="-12000"/>
          </a:blip>
          <a:stretch>
            <a:fillRect/>
          </a:stretch>
        </p:blipFill>
        <p:spPr>
          <a:xfrm>
            <a:off x="3357554" y="6286520"/>
            <a:ext cx="2571768" cy="324514"/>
          </a:xfrm>
          <a:prstGeom prst="rect">
            <a:avLst/>
          </a:prstGeom>
          <a:effectLst>
            <a:outerShdw blurRad="50800" sx="102000" sy="102000" algn="ctr" rotWithShape="0">
              <a:schemeClr val="accent1">
                <a:lumMod val="20000"/>
                <a:lumOff val="80000"/>
                <a:alpha val="86000"/>
              </a:scheme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Database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Database</a:t>
            </a:r>
            <a:endParaRPr lang="id-ID" sz="3200" b="1" dirty="0"/>
          </a:p>
        </p:txBody>
      </p:sp>
      <p:sp>
        <p:nvSpPr>
          <p:cNvPr id="70" name="TextBox 69"/>
          <p:cNvSpPr txBox="1"/>
          <p:nvPr/>
        </p:nvSpPr>
        <p:spPr>
          <a:xfrm>
            <a:off x="1500166" y="1000108"/>
            <a:ext cx="7215238" cy="461665"/>
          </a:xfrm>
          <a:prstGeom prst="rect">
            <a:avLst/>
          </a:prstGeom>
          <a:noFill/>
        </p:spPr>
        <p:txBody>
          <a:bodyPr wrap="square" rtlCol="0">
            <a:spAutoFit/>
          </a:bodyPr>
          <a:lstStyle/>
          <a:p>
            <a:r>
              <a:rPr lang="id-ID" sz="2400" dirty="0" smtClean="0"/>
              <a:t>Buat sebuah database pada PHPMyAdmin dengan nama</a:t>
            </a:r>
          </a:p>
        </p:txBody>
      </p:sp>
      <p:sp>
        <p:nvSpPr>
          <p:cNvPr id="11" name="TextBox 10"/>
          <p:cNvSpPr txBox="1"/>
          <p:nvPr/>
        </p:nvSpPr>
        <p:spPr>
          <a:xfrm>
            <a:off x="2888155" y="1643050"/>
            <a:ext cx="4041299" cy="584775"/>
          </a:xfrm>
          <a:prstGeom prst="rect">
            <a:avLst/>
          </a:prstGeom>
          <a:noFill/>
        </p:spPr>
        <p:txBody>
          <a:bodyPr wrap="none" rtlCol="0">
            <a:spAutoFit/>
          </a:bodyPr>
          <a:lstStyle/>
          <a:p>
            <a:r>
              <a:rPr lang="id-ID" sz="3200" b="1" dirty="0" smtClean="0">
                <a:solidFill>
                  <a:schemeClr val="accent6">
                    <a:lumMod val="75000"/>
                  </a:schemeClr>
                </a:solidFill>
              </a:rPr>
              <a:t>Nama</a:t>
            </a:r>
            <a:r>
              <a:rPr lang="id-ID" sz="3200" b="1" dirty="0" smtClean="0">
                <a:solidFill>
                  <a:schemeClr val="tx2">
                    <a:lumMod val="75000"/>
                  </a:schemeClr>
                </a:solidFill>
              </a:rPr>
              <a:t>_personalwebdb</a:t>
            </a:r>
            <a:endParaRPr lang="id-ID" sz="3200" b="1" dirty="0">
              <a:solidFill>
                <a:schemeClr val="tx2">
                  <a:lumMod val="75000"/>
                </a:schemeClr>
              </a:solidFill>
            </a:endParaRPr>
          </a:p>
        </p:txBody>
      </p:sp>
      <p:sp>
        <p:nvSpPr>
          <p:cNvPr id="12" name="Oval 11"/>
          <p:cNvSpPr/>
          <p:nvPr/>
        </p:nvSpPr>
        <p:spPr>
          <a:xfrm>
            <a:off x="2816717" y="1571612"/>
            <a:ext cx="1214446" cy="71438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4" name="Straight Arrow Connector 13"/>
          <p:cNvCxnSpPr>
            <a:stCxn id="12" idx="4"/>
          </p:cNvCxnSpPr>
          <p:nvPr/>
        </p:nvCxnSpPr>
        <p:spPr>
          <a:xfrm rot="16200000" flipH="1">
            <a:off x="3227484" y="2482447"/>
            <a:ext cx="428630" cy="3571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88155" y="2714620"/>
            <a:ext cx="1279517" cy="369332"/>
          </a:xfrm>
          <a:prstGeom prst="rect">
            <a:avLst/>
          </a:prstGeom>
          <a:noFill/>
        </p:spPr>
        <p:txBody>
          <a:bodyPr wrap="none" rtlCol="0">
            <a:spAutoFit/>
          </a:bodyPr>
          <a:lstStyle/>
          <a:p>
            <a:r>
              <a:rPr lang="id-ID" dirty="0" smtClean="0"/>
              <a:t>Nama Anda</a:t>
            </a:r>
            <a:endParaRPr lang="id-ID" dirty="0"/>
          </a:p>
        </p:txBody>
      </p:sp>
      <p:sp>
        <p:nvSpPr>
          <p:cNvPr id="22" name="TextBox 21"/>
          <p:cNvSpPr txBox="1"/>
          <p:nvPr/>
        </p:nvSpPr>
        <p:spPr>
          <a:xfrm>
            <a:off x="1571604" y="3214686"/>
            <a:ext cx="7215238" cy="461665"/>
          </a:xfrm>
          <a:prstGeom prst="rect">
            <a:avLst/>
          </a:prstGeom>
          <a:noFill/>
        </p:spPr>
        <p:txBody>
          <a:bodyPr wrap="square" rtlCol="0">
            <a:spAutoFit/>
          </a:bodyPr>
          <a:lstStyle/>
          <a:p>
            <a:r>
              <a:rPr lang="id-ID" sz="2400" dirty="0" smtClean="0"/>
              <a:t>Pada database tersebut buat table-table sebagai berikut</a:t>
            </a:r>
          </a:p>
        </p:txBody>
      </p:sp>
      <p:sp>
        <p:nvSpPr>
          <p:cNvPr id="23" name="TextBox 22"/>
          <p:cNvSpPr txBox="1"/>
          <p:nvPr/>
        </p:nvSpPr>
        <p:spPr>
          <a:xfrm>
            <a:off x="1643042" y="3714752"/>
            <a:ext cx="3105915" cy="769441"/>
          </a:xfrm>
          <a:prstGeom prst="rect">
            <a:avLst/>
          </a:prstGeom>
          <a:noFill/>
        </p:spPr>
        <p:txBody>
          <a:bodyPr wrap="none" rtlCol="0">
            <a:spAutoFit/>
          </a:bodyPr>
          <a:lstStyle/>
          <a:p>
            <a:pPr>
              <a:buFontTx/>
              <a:buChar char="-"/>
            </a:pPr>
            <a:r>
              <a:rPr lang="id-ID" sz="2000" b="1" dirty="0" smtClean="0">
                <a:solidFill>
                  <a:schemeClr val="accent1">
                    <a:lumMod val="50000"/>
                  </a:schemeClr>
                </a:solidFill>
              </a:rPr>
              <a:t>blogs_tbl</a:t>
            </a:r>
            <a:r>
              <a:rPr lang="id-ID" sz="2400" b="1" dirty="0" smtClean="0">
                <a:solidFill>
                  <a:schemeClr val="accent1">
                    <a:lumMod val="50000"/>
                  </a:schemeClr>
                </a:solidFill>
              </a:rPr>
              <a:t/>
            </a:r>
            <a:br>
              <a:rPr lang="id-ID" sz="2400" b="1" dirty="0" smtClean="0">
                <a:solidFill>
                  <a:schemeClr val="accent1">
                    <a:lumMod val="50000"/>
                  </a:schemeClr>
                </a:solidFill>
              </a:rPr>
            </a:br>
            <a:r>
              <a:rPr lang="id-ID" sz="2400" b="1" dirty="0" smtClean="0">
                <a:solidFill>
                  <a:schemeClr val="accent1">
                    <a:lumMod val="50000"/>
                  </a:schemeClr>
                </a:solidFill>
              </a:rPr>
              <a:t> </a:t>
            </a:r>
            <a:r>
              <a:rPr lang="id-ID" b="1" dirty="0" smtClean="0">
                <a:solidFill>
                  <a:schemeClr val="tx1">
                    <a:lumMod val="65000"/>
                    <a:lumOff val="35000"/>
                  </a:schemeClr>
                </a:solidFill>
              </a:rPr>
              <a:t>untuk menyimpan data blogs</a:t>
            </a:r>
            <a:endParaRPr lang="id-ID" sz="2400" b="1" dirty="0">
              <a:solidFill>
                <a:schemeClr val="accent1">
                  <a:lumMod val="50000"/>
                </a:schemeClr>
              </a:solidFill>
            </a:endParaRPr>
          </a:p>
        </p:txBody>
      </p:sp>
      <p:sp>
        <p:nvSpPr>
          <p:cNvPr id="24" name="TextBox 23"/>
          <p:cNvSpPr txBox="1"/>
          <p:nvPr/>
        </p:nvSpPr>
        <p:spPr>
          <a:xfrm>
            <a:off x="1643042" y="4429132"/>
            <a:ext cx="3561873" cy="769441"/>
          </a:xfrm>
          <a:prstGeom prst="rect">
            <a:avLst/>
          </a:prstGeom>
          <a:noFill/>
        </p:spPr>
        <p:txBody>
          <a:bodyPr wrap="none" rtlCol="0">
            <a:spAutoFit/>
          </a:bodyPr>
          <a:lstStyle/>
          <a:p>
            <a:pPr>
              <a:buFontTx/>
              <a:buChar char="-"/>
            </a:pPr>
            <a:r>
              <a:rPr lang="id-ID" sz="2000" b="1" dirty="0" smtClean="0">
                <a:solidFill>
                  <a:schemeClr val="accent1">
                    <a:lumMod val="50000"/>
                  </a:schemeClr>
                </a:solidFill>
              </a:rPr>
              <a:t>portofolio_tbl</a:t>
            </a:r>
            <a:r>
              <a:rPr lang="id-ID" sz="2400" b="1" dirty="0" smtClean="0">
                <a:solidFill>
                  <a:schemeClr val="accent1">
                    <a:lumMod val="50000"/>
                  </a:schemeClr>
                </a:solidFill>
              </a:rPr>
              <a:t/>
            </a:r>
            <a:br>
              <a:rPr lang="id-ID" sz="2400" b="1" dirty="0" smtClean="0">
                <a:solidFill>
                  <a:schemeClr val="accent1">
                    <a:lumMod val="50000"/>
                  </a:schemeClr>
                </a:solidFill>
              </a:rPr>
            </a:br>
            <a:r>
              <a:rPr lang="id-ID" sz="2400" b="1" dirty="0" smtClean="0">
                <a:solidFill>
                  <a:schemeClr val="accent1">
                    <a:lumMod val="50000"/>
                  </a:schemeClr>
                </a:solidFill>
              </a:rPr>
              <a:t> </a:t>
            </a:r>
            <a:r>
              <a:rPr lang="id-ID" b="1" dirty="0" smtClean="0">
                <a:solidFill>
                  <a:schemeClr val="tx1">
                    <a:lumMod val="65000"/>
                    <a:lumOff val="35000"/>
                  </a:schemeClr>
                </a:solidFill>
              </a:rPr>
              <a:t>untuk menyimpan data portofolio</a:t>
            </a:r>
            <a:endParaRPr lang="id-ID" sz="2400" b="1" dirty="0">
              <a:solidFill>
                <a:schemeClr val="accent1">
                  <a:lumMod val="50000"/>
                </a:schemeClr>
              </a:solidFill>
            </a:endParaRPr>
          </a:p>
        </p:txBody>
      </p:sp>
      <p:sp>
        <p:nvSpPr>
          <p:cNvPr id="25" name="TextBox 24"/>
          <p:cNvSpPr txBox="1"/>
          <p:nvPr/>
        </p:nvSpPr>
        <p:spPr>
          <a:xfrm>
            <a:off x="1643042" y="5143512"/>
            <a:ext cx="3413691" cy="769441"/>
          </a:xfrm>
          <a:prstGeom prst="rect">
            <a:avLst/>
          </a:prstGeom>
          <a:noFill/>
        </p:spPr>
        <p:txBody>
          <a:bodyPr wrap="none" rtlCol="0">
            <a:spAutoFit/>
          </a:bodyPr>
          <a:lstStyle/>
          <a:p>
            <a:pPr>
              <a:buFontTx/>
              <a:buChar char="-"/>
            </a:pPr>
            <a:r>
              <a:rPr lang="id-ID" sz="2000" b="1" dirty="0" smtClean="0">
                <a:solidFill>
                  <a:schemeClr val="accent1">
                    <a:lumMod val="50000"/>
                  </a:schemeClr>
                </a:solidFill>
              </a:rPr>
              <a:t>member_tbl</a:t>
            </a:r>
            <a:r>
              <a:rPr lang="id-ID" sz="2400" b="1" dirty="0" smtClean="0">
                <a:solidFill>
                  <a:schemeClr val="accent1">
                    <a:lumMod val="50000"/>
                  </a:schemeClr>
                </a:solidFill>
              </a:rPr>
              <a:t/>
            </a:r>
            <a:br>
              <a:rPr lang="id-ID" sz="2400" b="1" dirty="0" smtClean="0">
                <a:solidFill>
                  <a:schemeClr val="accent1">
                    <a:lumMod val="50000"/>
                  </a:schemeClr>
                </a:solidFill>
              </a:rPr>
            </a:br>
            <a:r>
              <a:rPr lang="id-ID" sz="2400" b="1" dirty="0" smtClean="0">
                <a:solidFill>
                  <a:schemeClr val="accent1">
                    <a:lumMod val="50000"/>
                  </a:schemeClr>
                </a:solidFill>
              </a:rPr>
              <a:t> </a:t>
            </a:r>
            <a:r>
              <a:rPr lang="id-ID" b="1" dirty="0" smtClean="0">
                <a:solidFill>
                  <a:schemeClr val="tx1">
                    <a:lumMod val="65000"/>
                    <a:lumOff val="35000"/>
                  </a:schemeClr>
                </a:solidFill>
              </a:rPr>
              <a:t>untuk menyimpan data member</a:t>
            </a:r>
            <a:endParaRPr lang="id-ID" sz="2400" b="1" dirty="0">
              <a:solidFill>
                <a:schemeClr val="accent1">
                  <a:lumMod val="50000"/>
                </a:schemeClr>
              </a:solidFill>
            </a:endParaRPr>
          </a:p>
        </p:txBody>
      </p:sp>
      <p:sp>
        <p:nvSpPr>
          <p:cNvPr id="26" name="TextBox 25"/>
          <p:cNvSpPr txBox="1"/>
          <p:nvPr/>
        </p:nvSpPr>
        <p:spPr>
          <a:xfrm>
            <a:off x="1643042" y="5929330"/>
            <a:ext cx="4779770" cy="769441"/>
          </a:xfrm>
          <a:prstGeom prst="rect">
            <a:avLst/>
          </a:prstGeom>
          <a:noFill/>
        </p:spPr>
        <p:txBody>
          <a:bodyPr wrap="none" rtlCol="0">
            <a:spAutoFit/>
          </a:bodyPr>
          <a:lstStyle/>
          <a:p>
            <a:pPr>
              <a:buFontTx/>
              <a:buChar char="-"/>
            </a:pPr>
            <a:r>
              <a:rPr lang="id-ID" sz="2000" b="1" dirty="0" smtClean="0">
                <a:solidFill>
                  <a:schemeClr val="accent1">
                    <a:lumMod val="50000"/>
                  </a:schemeClr>
                </a:solidFill>
              </a:rPr>
              <a:t>comment_tbl</a:t>
            </a:r>
            <a:r>
              <a:rPr lang="id-ID" sz="2400" b="1" dirty="0" smtClean="0">
                <a:solidFill>
                  <a:schemeClr val="accent1">
                    <a:lumMod val="50000"/>
                  </a:schemeClr>
                </a:solidFill>
              </a:rPr>
              <a:t/>
            </a:r>
            <a:br>
              <a:rPr lang="id-ID" sz="2400" b="1" dirty="0" smtClean="0">
                <a:solidFill>
                  <a:schemeClr val="accent1">
                    <a:lumMod val="50000"/>
                  </a:schemeClr>
                </a:solidFill>
              </a:rPr>
            </a:br>
            <a:r>
              <a:rPr lang="id-ID" sz="2400" b="1" dirty="0" smtClean="0">
                <a:solidFill>
                  <a:schemeClr val="accent1">
                    <a:lumMod val="50000"/>
                  </a:schemeClr>
                </a:solidFill>
              </a:rPr>
              <a:t> </a:t>
            </a:r>
            <a:r>
              <a:rPr lang="id-ID" b="1" dirty="0" smtClean="0">
                <a:solidFill>
                  <a:schemeClr val="tx1">
                    <a:lumMod val="65000"/>
                    <a:lumOff val="35000"/>
                  </a:schemeClr>
                </a:solidFill>
              </a:rPr>
              <a:t>untuk menyimpan data komentar dari dari blog</a:t>
            </a:r>
            <a:endParaRPr lang="id-ID" sz="2400" b="1" dirty="0">
              <a:solidFill>
                <a:schemeClr val="accent1">
                  <a:lumMod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Database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Database Structure</a:t>
            </a:r>
            <a:endParaRPr lang="id-ID" sz="3200" b="1" dirty="0"/>
          </a:p>
        </p:txBody>
      </p:sp>
      <p:sp>
        <p:nvSpPr>
          <p:cNvPr id="23" name="TextBox 22"/>
          <p:cNvSpPr txBox="1"/>
          <p:nvPr/>
        </p:nvSpPr>
        <p:spPr>
          <a:xfrm>
            <a:off x="1500166" y="928670"/>
            <a:ext cx="1063112" cy="369332"/>
          </a:xfrm>
          <a:prstGeom prst="rect">
            <a:avLst/>
          </a:prstGeom>
          <a:noFill/>
        </p:spPr>
        <p:txBody>
          <a:bodyPr wrap="none" rtlCol="0">
            <a:spAutoFit/>
          </a:bodyPr>
          <a:lstStyle/>
          <a:p>
            <a:r>
              <a:rPr lang="id-ID" b="1" dirty="0" smtClean="0">
                <a:solidFill>
                  <a:schemeClr val="accent1">
                    <a:lumMod val="50000"/>
                  </a:schemeClr>
                </a:solidFill>
              </a:rPr>
              <a:t>blogs_tbl</a:t>
            </a:r>
            <a:endParaRPr lang="id-ID" b="1" dirty="0">
              <a:solidFill>
                <a:schemeClr val="accent1">
                  <a:lumMod val="50000"/>
                </a:schemeClr>
              </a:solidFill>
            </a:endParaRPr>
          </a:p>
        </p:txBody>
      </p:sp>
      <p:sp>
        <p:nvSpPr>
          <p:cNvPr id="24" name="TextBox 23"/>
          <p:cNvSpPr txBox="1"/>
          <p:nvPr/>
        </p:nvSpPr>
        <p:spPr>
          <a:xfrm>
            <a:off x="1500166" y="2428868"/>
            <a:ext cx="1519070" cy="369332"/>
          </a:xfrm>
          <a:prstGeom prst="rect">
            <a:avLst/>
          </a:prstGeom>
          <a:noFill/>
        </p:spPr>
        <p:txBody>
          <a:bodyPr wrap="none" rtlCol="0">
            <a:spAutoFit/>
          </a:bodyPr>
          <a:lstStyle/>
          <a:p>
            <a:r>
              <a:rPr lang="id-ID" b="1" dirty="0" smtClean="0">
                <a:solidFill>
                  <a:schemeClr val="accent1">
                    <a:lumMod val="50000"/>
                  </a:schemeClr>
                </a:solidFill>
              </a:rPr>
              <a:t>portofolio_tbl</a:t>
            </a:r>
            <a:endParaRPr lang="id-ID" b="1" dirty="0">
              <a:solidFill>
                <a:schemeClr val="accent1">
                  <a:lumMod val="50000"/>
                </a:schemeClr>
              </a:solidFill>
            </a:endParaRPr>
          </a:p>
        </p:txBody>
      </p:sp>
      <p:sp>
        <p:nvSpPr>
          <p:cNvPr id="25" name="TextBox 24"/>
          <p:cNvSpPr txBox="1"/>
          <p:nvPr/>
        </p:nvSpPr>
        <p:spPr>
          <a:xfrm>
            <a:off x="1500166" y="3886210"/>
            <a:ext cx="1370888" cy="369332"/>
          </a:xfrm>
          <a:prstGeom prst="rect">
            <a:avLst/>
          </a:prstGeom>
          <a:noFill/>
        </p:spPr>
        <p:txBody>
          <a:bodyPr wrap="none" rtlCol="0">
            <a:spAutoFit/>
          </a:bodyPr>
          <a:lstStyle/>
          <a:p>
            <a:r>
              <a:rPr lang="id-ID" b="1" dirty="0" smtClean="0">
                <a:solidFill>
                  <a:schemeClr val="accent1">
                    <a:lumMod val="50000"/>
                  </a:schemeClr>
                </a:solidFill>
              </a:rPr>
              <a:t>member_tbl</a:t>
            </a:r>
            <a:endParaRPr lang="id-ID" b="1" dirty="0">
              <a:solidFill>
                <a:schemeClr val="accent1">
                  <a:lumMod val="50000"/>
                </a:schemeClr>
              </a:solidFill>
            </a:endParaRPr>
          </a:p>
        </p:txBody>
      </p:sp>
      <p:sp>
        <p:nvSpPr>
          <p:cNvPr id="26" name="TextBox 25"/>
          <p:cNvSpPr txBox="1"/>
          <p:nvPr/>
        </p:nvSpPr>
        <p:spPr>
          <a:xfrm>
            <a:off x="1500166" y="5143512"/>
            <a:ext cx="1615699" cy="400110"/>
          </a:xfrm>
          <a:prstGeom prst="rect">
            <a:avLst/>
          </a:prstGeom>
          <a:noFill/>
        </p:spPr>
        <p:txBody>
          <a:bodyPr wrap="none" rtlCol="0">
            <a:spAutoFit/>
          </a:bodyPr>
          <a:lstStyle/>
          <a:p>
            <a:r>
              <a:rPr lang="id-ID" sz="2000" b="1" dirty="0" smtClean="0">
                <a:solidFill>
                  <a:schemeClr val="accent1">
                    <a:lumMod val="50000"/>
                  </a:schemeClr>
                </a:solidFill>
              </a:rPr>
              <a:t>comment_tbl</a:t>
            </a:r>
            <a:endParaRPr lang="id-ID" sz="2400" b="1" dirty="0">
              <a:solidFill>
                <a:schemeClr val="accent1">
                  <a:lumMod val="50000"/>
                </a:schemeClr>
              </a:solidFill>
            </a:endParaRPr>
          </a:p>
        </p:txBody>
      </p:sp>
      <p:pic>
        <p:nvPicPr>
          <p:cNvPr id="1026" name="Picture 2"/>
          <p:cNvPicPr>
            <a:picLocks noChangeAspect="1" noChangeArrowheads="1"/>
          </p:cNvPicPr>
          <p:nvPr/>
        </p:nvPicPr>
        <p:blipFill>
          <a:blip r:embed="rId2"/>
          <a:srcRect/>
          <a:stretch>
            <a:fillRect/>
          </a:stretch>
        </p:blipFill>
        <p:spPr bwMode="auto">
          <a:xfrm>
            <a:off x="1571604" y="1285860"/>
            <a:ext cx="4124325" cy="1162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71604" y="2714620"/>
            <a:ext cx="4210050" cy="1152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571604" y="4171962"/>
            <a:ext cx="4210050" cy="971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571604" y="5429264"/>
            <a:ext cx="4200525" cy="11525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Website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Web</a:t>
            </a:r>
            <a:endParaRPr lang="id-ID" sz="3200" b="1" dirty="0"/>
          </a:p>
        </p:txBody>
      </p:sp>
      <p:sp>
        <p:nvSpPr>
          <p:cNvPr id="70" name="TextBox 69"/>
          <p:cNvSpPr txBox="1"/>
          <p:nvPr/>
        </p:nvSpPr>
        <p:spPr>
          <a:xfrm>
            <a:off x="1500166" y="1000108"/>
            <a:ext cx="7215238" cy="830997"/>
          </a:xfrm>
          <a:prstGeom prst="rect">
            <a:avLst/>
          </a:prstGeom>
          <a:noFill/>
        </p:spPr>
        <p:txBody>
          <a:bodyPr wrap="square" rtlCol="0">
            <a:spAutoFit/>
          </a:bodyPr>
          <a:lstStyle/>
          <a:p>
            <a:r>
              <a:rPr lang="id-ID" sz="2400" dirty="0" smtClean="0"/>
              <a:t>Pastikan semua bagian sudah terpisah dalam function-function.</a:t>
            </a:r>
          </a:p>
        </p:txBody>
      </p:sp>
      <p:pic>
        <p:nvPicPr>
          <p:cNvPr id="16" name="Picture 3"/>
          <p:cNvPicPr>
            <a:picLocks noChangeAspect="1" noChangeArrowheads="1"/>
          </p:cNvPicPr>
          <p:nvPr/>
        </p:nvPicPr>
        <p:blipFill>
          <a:blip r:embed="rId2"/>
          <a:srcRect/>
          <a:stretch>
            <a:fillRect/>
          </a:stretch>
        </p:blipFill>
        <p:spPr bwMode="auto">
          <a:xfrm>
            <a:off x="3929058" y="1571612"/>
            <a:ext cx="2286016" cy="2661578"/>
          </a:xfrm>
          <a:prstGeom prst="rect">
            <a:avLst/>
          </a:prstGeom>
          <a:noFill/>
          <a:ln w="9525">
            <a:solidFill>
              <a:schemeClr val="tx2">
                <a:lumMod val="75000"/>
              </a:schemeClr>
            </a:solidFill>
            <a:miter lim="800000"/>
            <a:headEnd/>
            <a:tailEnd/>
          </a:ln>
          <a:effectLst/>
        </p:spPr>
      </p:pic>
      <p:pic>
        <p:nvPicPr>
          <p:cNvPr id="17" name="Picture 5"/>
          <p:cNvPicPr>
            <a:picLocks noChangeAspect="1" noChangeArrowheads="1"/>
          </p:cNvPicPr>
          <p:nvPr/>
        </p:nvPicPr>
        <p:blipFill>
          <a:blip r:embed="rId3"/>
          <a:srcRect/>
          <a:stretch>
            <a:fillRect/>
          </a:stretch>
        </p:blipFill>
        <p:spPr bwMode="auto">
          <a:xfrm>
            <a:off x="2928926" y="4929198"/>
            <a:ext cx="1384136" cy="1214446"/>
          </a:xfrm>
          <a:prstGeom prst="rect">
            <a:avLst/>
          </a:prstGeom>
          <a:noFill/>
          <a:ln w="9525">
            <a:noFill/>
            <a:miter lim="800000"/>
            <a:headEnd/>
            <a:tailEnd/>
          </a:ln>
          <a:effectLst/>
        </p:spPr>
      </p:pic>
      <p:sp>
        <p:nvSpPr>
          <p:cNvPr id="18" name="Rectangle 17"/>
          <p:cNvSpPr/>
          <p:nvPr/>
        </p:nvSpPr>
        <p:spPr>
          <a:xfrm>
            <a:off x="3929058" y="2786058"/>
            <a:ext cx="2286016" cy="1285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9" name="Straight Arrow Connector 18"/>
          <p:cNvCxnSpPr/>
          <p:nvPr/>
        </p:nvCxnSpPr>
        <p:spPr>
          <a:xfrm rot="5400000" flipH="1" flipV="1">
            <a:off x="2316906" y="2959855"/>
            <a:ext cx="1714510" cy="22241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0"/>
          </p:cNvCxnSpPr>
          <p:nvPr/>
        </p:nvCxnSpPr>
        <p:spPr>
          <a:xfrm rot="5400000" flipH="1" flipV="1">
            <a:off x="3310680" y="3596438"/>
            <a:ext cx="1643074" cy="1022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00562" y="4286256"/>
            <a:ext cx="1202060" cy="307777"/>
          </a:xfrm>
          <a:prstGeom prst="rect">
            <a:avLst/>
          </a:prstGeom>
          <a:noFill/>
        </p:spPr>
        <p:txBody>
          <a:bodyPr wrap="none" rtlCol="0">
            <a:spAutoFit/>
          </a:bodyPr>
          <a:lstStyle/>
          <a:p>
            <a:r>
              <a:rPr lang="id-ID" sz="1400" b="1" dirty="0" smtClean="0">
                <a:solidFill>
                  <a:schemeClr val="tx2">
                    <a:lumMod val="75000"/>
                  </a:schemeClr>
                </a:solidFill>
              </a:rPr>
              <a:t>Layout utama</a:t>
            </a:r>
            <a:endParaRPr lang="id-ID" sz="1400" b="1" dirty="0">
              <a:solidFill>
                <a:schemeClr val="tx2">
                  <a:lumMod val="75000"/>
                </a:schemeClr>
              </a:solidFill>
            </a:endParaRPr>
          </a:p>
        </p:txBody>
      </p:sp>
      <p:sp>
        <p:nvSpPr>
          <p:cNvPr id="28" name="TextBox 27"/>
          <p:cNvSpPr txBox="1"/>
          <p:nvPr/>
        </p:nvSpPr>
        <p:spPr>
          <a:xfrm>
            <a:off x="1500166" y="6286520"/>
            <a:ext cx="1116396" cy="307777"/>
          </a:xfrm>
          <a:prstGeom prst="rect">
            <a:avLst/>
          </a:prstGeom>
          <a:noFill/>
        </p:spPr>
        <p:txBody>
          <a:bodyPr wrap="none" rtlCol="0">
            <a:spAutoFit/>
          </a:bodyPr>
          <a:lstStyle/>
          <a:p>
            <a:r>
              <a:rPr lang="id-ID" sz="1400" b="1" dirty="0" smtClean="0">
                <a:solidFill>
                  <a:schemeClr val="tx2">
                    <a:lumMod val="75000"/>
                  </a:schemeClr>
                </a:solidFill>
              </a:rPr>
              <a:t>Index/Home</a:t>
            </a:r>
            <a:endParaRPr lang="id-ID" sz="1400" b="1" dirty="0">
              <a:solidFill>
                <a:schemeClr val="tx2">
                  <a:lumMod val="75000"/>
                </a:schemeClr>
              </a:solidFill>
            </a:endParaRPr>
          </a:p>
        </p:txBody>
      </p:sp>
      <p:sp>
        <p:nvSpPr>
          <p:cNvPr id="29" name="TextBox 28"/>
          <p:cNvSpPr txBox="1"/>
          <p:nvPr/>
        </p:nvSpPr>
        <p:spPr>
          <a:xfrm>
            <a:off x="3214678" y="6286520"/>
            <a:ext cx="674608" cy="307777"/>
          </a:xfrm>
          <a:prstGeom prst="rect">
            <a:avLst/>
          </a:prstGeom>
          <a:noFill/>
        </p:spPr>
        <p:txBody>
          <a:bodyPr wrap="none" rtlCol="0">
            <a:spAutoFit/>
          </a:bodyPr>
          <a:lstStyle/>
          <a:p>
            <a:r>
              <a:rPr lang="id-ID" sz="1400" b="1" dirty="0" smtClean="0">
                <a:solidFill>
                  <a:schemeClr val="tx2">
                    <a:lumMod val="75000"/>
                  </a:schemeClr>
                </a:solidFill>
              </a:rPr>
              <a:t>Profile</a:t>
            </a:r>
            <a:endParaRPr lang="id-ID" sz="1400" b="1" dirty="0">
              <a:solidFill>
                <a:schemeClr val="tx2">
                  <a:lumMod val="75000"/>
                </a:schemeClr>
              </a:solidFill>
            </a:endParaRPr>
          </a:p>
        </p:txBody>
      </p:sp>
      <p:pic>
        <p:nvPicPr>
          <p:cNvPr id="30" name="Picture 2"/>
          <p:cNvPicPr>
            <a:picLocks noChangeAspect="1" noChangeArrowheads="1"/>
          </p:cNvPicPr>
          <p:nvPr/>
        </p:nvPicPr>
        <p:blipFill>
          <a:blip r:embed="rId4"/>
          <a:srcRect/>
          <a:stretch>
            <a:fillRect/>
          </a:stretch>
        </p:blipFill>
        <p:spPr bwMode="auto">
          <a:xfrm>
            <a:off x="4429124" y="4929198"/>
            <a:ext cx="1428760" cy="1237347"/>
          </a:xfrm>
          <a:prstGeom prst="rect">
            <a:avLst/>
          </a:prstGeom>
          <a:noFill/>
          <a:ln w="9525">
            <a:noFill/>
            <a:miter lim="800000"/>
            <a:headEnd/>
            <a:tailEnd/>
          </a:ln>
          <a:effectLst/>
        </p:spPr>
      </p:pic>
      <p:sp>
        <p:nvSpPr>
          <p:cNvPr id="31" name="TextBox 30"/>
          <p:cNvSpPr txBox="1"/>
          <p:nvPr/>
        </p:nvSpPr>
        <p:spPr>
          <a:xfrm>
            <a:off x="4572000" y="6286520"/>
            <a:ext cx="930768" cy="307777"/>
          </a:xfrm>
          <a:prstGeom prst="rect">
            <a:avLst/>
          </a:prstGeom>
          <a:noFill/>
        </p:spPr>
        <p:txBody>
          <a:bodyPr wrap="none" rtlCol="0">
            <a:spAutoFit/>
          </a:bodyPr>
          <a:lstStyle/>
          <a:p>
            <a:r>
              <a:rPr lang="id-ID" sz="1400" b="1" dirty="0" smtClean="0">
                <a:solidFill>
                  <a:schemeClr val="tx2">
                    <a:lumMod val="75000"/>
                  </a:schemeClr>
                </a:solidFill>
              </a:rPr>
              <a:t>Portofolio</a:t>
            </a:r>
            <a:endParaRPr lang="id-ID" sz="1400" b="1" dirty="0">
              <a:solidFill>
                <a:schemeClr val="tx2">
                  <a:lumMod val="75000"/>
                </a:schemeClr>
              </a:solidFill>
            </a:endParaRPr>
          </a:p>
        </p:txBody>
      </p:sp>
      <p:cxnSp>
        <p:nvCxnSpPr>
          <p:cNvPr id="32" name="Straight Arrow Connector 31"/>
          <p:cNvCxnSpPr/>
          <p:nvPr/>
        </p:nvCxnSpPr>
        <p:spPr>
          <a:xfrm rot="16200000" flipV="1">
            <a:off x="4500562" y="3929066"/>
            <a:ext cx="171451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3" name="Picture 3"/>
          <p:cNvPicPr>
            <a:picLocks noChangeAspect="1" noChangeArrowheads="1"/>
          </p:cNvPicPr>
          <p:nvPr/>
        </p:nvPicPr>
        <p:blipFill>
          <a:blip r:embed="rId5"/>
          <a:srcRect/>
          <a:stretch>
            <a:fillRect/>
          </a:stretch>
        </p:blipFill>
        <p:spPr bwMode="auto">
          <a:xfrm>
            <a:off x="6000760" y="4929198"/>
            <a:ext cx="1402836" cy="1214446"/>
          </a:xfrm>
          <a:prstGeom prst="rect">
            <a:avLst/>
          </a:prstGeom>
          <a:noFill/>
          <a:ln w="9525">
            <a:noFill/>
            <a:miter lim="800000"/>
            <a:headEnd/>
            <a:tailEnd/>
          </a:ln>
          <a:effectLst/>
        </p:spPr>
      </p:pic>
      <p:cxnSp>
        <p:nvCxnSpPr>
          <p:cNvPr id="34" name="Straight Arrow Connector 33"/>
          <p:cNvCxnSpPr/>
          <p:nvPr/>
        </p:nvCxnSpPr>
        <p:spPr>
          <a:xfrm rot="10800000">
            <a:off x="5643570" y="3357562"/>
            <a:ext cx="2643206" cy="1571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57950" y="6286520"/>
            <a:ext cx="583814" cy="307777"/>
          </a:xfrm>
          <a:prstGeom prst="rect">
            <a:avLst/>
          </a:prstGeom>
          <a:noFill/>
        </p:spPr>
        <p:txBody>
          <a:bodyPr wrap="none" rtlCol="0">
            <a:spAutoFit/>
          </a:bodyPr>
          <a:lstStyle/>
          <a:p>
            <a:r>
              <a:rPr lang="id-ID" sz="1400" b="1" dirty="0" smtClean="0">
                <a:solidFill>
                  <a:schemeClr val="tx2">
                    <a:lumMod val="75000"/>
                  </a:schemeClr>
                </a:solidFill>
              </a:rPr>
              <a:t>Blogs</a:t>
            </a:r>
            <a:endParaRPr lang="id-ID" sz="1400" b="1" dirty="0">
              <a:solidFill>
                <a:schemeClr val="tx2">
                  <a:lumMod val="75000"/>
                </a:schemeClr>
              </a:solidFill>
            </a:endParaRPr>
          </a:p>
        </p:txBody>
      </p:sp>
      <p:pic>
        <p:nvPicPr>
          <p:cNvPr id="36" name="Picture 4"/>
          <p:cNvPicPr>
            <a:picLocks noChangeAspect="1" noChangeArrowheads="1"/>
          </p:cNvPicPr>
          <p:nvPr/>
        </p:nvPicPr>
        <p:blipFill>
          <a:blip r:embed="rId6"/>
          <a:srcRect/>
          <a:stretch>
            <a:fillRect/>
          </a:stretch>
        </p:blipFill>
        <p:spPr bwMode="auto">
          <a:xfrm>
            <a:off x="7500959" y="4929198"/>
            <a:ext cx="1357321" cy="1187247"/>
          </a:xfrm>
          <a:prstGeom prst="rect">
            <a:avLst/>
          </a:prstGeom>
          <a:noFill/>
          <a:ln w="9525">
            <a:noFill/>
            <a:miter lim="800000"/>
            <a:headEnd/>
            <a:tailEnd/>
          </a:ln>
          <a:effectLst/>
        </p:spPr>
      </p:pic>
      <p:sp>
        <p:nvSpPr>
          <p:cNvPr id="37" name="TextBox 36"/>
          <p:cNvSpPr txBox="1"/>
          <p:nvPr/>
        </p:nvSpPr>
        <p:spPr>
          <a:xfrm>
            <a:off x="7929586" y="6286520"/>
            <a:ext cx="756746" cy="307777"/>
          </a:xfrm>
          <a:prstGeom prst="rect">
            <a:avLst/>
          </a:prstGeom>
          <a:noFill/>
        </p:spPr>
        <p:txBody>
          <a:bodyPr wrap="none" rtlCol="0">
            <a:spAutoFit/>
          </a:bodyPr>
          <a:lstStyle/>
          <a:p>
            <a:r>
              <a:rPr lang="id-ID" sz="1400" b="1" dirty="0" smtClean="0">
                <a:solidFill>
                  <a:schemeClr val="tx2">
                    <a:lumMod val="75000"/>
                  </a:schemeClr>
                </a:solidFill>
              </a:rPr>
              <a:t>Contact</a:t>
            </a:r>
            <a:endParaRPr lang="id-ID" sz="1400" b="1" dirty="0">
              <a:solidFill>
                <a:schemeClr val="tx2">
                  <a:lumMod val="75000"/>
                </a:schemeClr>
              </a:solidFill>
            </a:endParaRPr>
          </a:p>
        </p:txBody>
      </p:sp>
      <p:pic>
        <p:nvPicPr>
          <p:cNvPr id="38" name="Picture 4"/>
          <p:cNvPicPr>
            <a:picLocks noChangeAspect="1" noChangeArrowheads="1"/>
          </p:cNvPicPr>
          <p:nvPr/>
        </p:nvPicPr>
        <p:blipFill>
          <a:blip r:embed="rId7"/>
          <a:srcRect/>
          <a:stretch>
            <a:fillRect/>
          </a:stretch>
        </p:blipFill>
        <p:spPr bwMode="auto">
          <a:xfrm>
            <a:off x="1376485" y="4929198"/>
            <a:ext cx="1409565" cy="121444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Website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Index</a:t>
            </a:r>
            <a:endParaRPr lang="id-ID" sz="3200" b="1" dirty="0"/>
          </a:p>
        </p:txBody>
      </p:sp>
      <p:pic>
        <p:nvPicPr>
          <p:cNvPr id="2050" name="Picture 2"/>
          <p:cNvPicPr>
            <a:picLocks noChangeAspect="1" noChangeArrowheads="1"/>
          </p:cNvPicPr>
          <p:nvPr/>
        </p:nvPicPr>
        <p:blipFill>
          <a:blip r:embed="rId2"/>
          <a:srcRect/>
          <a:stretch>
            <a:fillRect/>
          </a:stretch>
        </p:blipFill>
        <p:spPr bwMode="auto">
          <a:xfrm>
            <a:off x="3500430" y="2357430"/>
            <a:ext cx="3543447" cy="3910010"/>
          </a:xfrm>
          <a:prstGeom prst="rect">
            <a:avLst/>
          </a:prstGeom>
          <a:noFill/>
          <a:ln w="9525">
            <a:noFill/>
            <a:miter lim="800000"/>
            <a:headEnd/>
            <a:tailEnd/>
          </a:ln>
          <a:effectLst/>
        </p:spPr>
      </p:pic>
      <p:sp>
        <p:nvSpPr>
          <p:cNvPr id="25" name="Oval 24"/>
          <p:cNvSpPr/>
          <p:nvPr/>
        </p:nvSpPr>
        <p:spPr>
          <a:xfrm>
            <a:off x="3500430" y="4410076"/>
            <a:ext cx="1714512" cy="142876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9" name="Straight Arrow Connector 38"/>
          <p:cNvCxnSpPr/>
          <p:nvPr/>
        </p:nvCxnSpPr>
        <p:spPr>
          <a:xfrm rot="16200000" flipV="1">
            <a:off x="1402540" y="3007504"/>
            <a:ext cx="2624144" cy="15716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571604" y="928670"/>
            <a:ext cx="5761962" cy="923330"/>
          </a:xfrm>
          <a:prstGeom prst="rect">
            <a:avLst/>
          </a:prstGeom>
          <a:noFill/>
        </p:spPr>
        <p:txBody>
          <a:bodyPr wrap="none" rtlCol="0">
            <a:spAutoFit/>
          </a:bodyPr>
          <a:lstStyle/>
          <a:p>
            <a:r>
              <a:rPr lang="id-ID" dirty="0" smtClean="0"/>
              <a:t>Tampilkan 3 data Blogs &amp; Portofolio terakhir dimana data :</a:t>
            </a:r>
            <a:br>
              <a:rPr lang="id-ID" dirty="0" smtClean="0"/>
            </a:br>
            <a:r>
              <a:rPr lang="id-ID" dirty="0" smtClean="0"/>
              <a:t>- Data diurutkan berdasarkan tanggal secara descending</a:t>
            </a:r>
          </a:p>
          <a:p>
            <a:r>
              <a:rPr lang="id-ID" dirty="0" smtClean="0"/>
              <a:t>- Tanggal ditampilkan dalam format Tanggal Indonesia</a:t>
            </a:r>
            <a:endParaRPr lang="id-ID" dirty="0"/>
          </a:p>
        </p:txBody>
      </p:sp>
      <p:sp>
        <p:nvSpPr>
          <p:cNvPr id="44" name="Oval 43"/>
          <p:cNvSpPr/>
          <p:nvPr/>
        </p:nvSpPr>
        <p:spPr>
          <a:xfrm>
            <a:off x="5143504" y="4552952"/>
            <a:ext cx="1714512" cy="142876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6" name="Straight Arrow Connector 45"/>
          <p:cNvCxnSpPr/>
          <p:nvPr/>
        </p:nvCxnSpPr>
        <p:spPr>
          <a:xfrm rot="5400000" flipH="1" flipV="1">
            <a:off x="5965041" y="3088473"/>
            <a:ext cx="2500330"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28728" y="2052622"/>
            <a:ext cx="1977080" cy="369332"/>
          </a:xfrm>
          <a:prstGeom prst="rect">
            <a:avLst/>
          </a:prstGeom>
          <a:noFill/>
        </p:spPr>
        <p:txBody>
          <a:bodyPr wrap="none" rtlCol="0">
            <a:spAutoFit/>
          </a:bodyPr>
          <a:lstStyle/>
          <a:p>
            <a:r>
              <a:rPr lang="id-ID" dirty="0" smtClean="0"/>
              <a:t>Data Blogs Terakhir</a:t>
            </a:r>
            <a:endParaRPr lang="id-ID" dirty="0"/>
          </a:p>
        </p:txBody>
      </p:sp>
      <p:sp>
        <p:nvSpPr>
          <p:cNvPr id="48" name="TextBox 47"/>
          <p:cNvSpPr txBox="1"/>
          <p:nvPr/>
        </p:nvSpPr>
        <p:spPr>
          <a:xfrm>
            <a:off x="6500826" y="1981184"/>
            <a:ext cx="2406172" cy="369332"/>
          </a:xfrm>
          <a:prstGeom prst="rect">
            <a:avLst/>
          </a:prstGeom>
          <a:noFill/>
        </p:spPr>
        <p:txBody>
          <a:bodyPr wrap="none" rtlCol="0">
            <a:spAutoFit/>
          </a:bodyPr>
          <a:lstStyle/>
          <a:p>
            <a:r>
              <a:rPr lang="id-ID" dirty="0" smtClean="0"/>
              <a:t>Data Portofolio Terakhir</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500298" y="2214554"/>
            <a:ext cx="4147097" cy="830997"/>
          </a:xfrm>
          <a:prstGeom prst="rect">
            <a:avLst/>
          </a:prstGeom>
          <a:noFill/>
        </p:spPr>
        <p:txBody>
          <a:bodyPr wrap="none" rtlCol="0">
            <a:spAutoFit/>
          </a:bodyPr>
          <a:lstStyle/>
          <a:p>
            <a:r>
              <a:rPr lang="id-ID" sz="4800" b="1" dirty="0" smtClean="0">
                <a:solidFill>
                  <a:schemeClr val="bg1">
                    <a:lumMod val="95000"/>
                  </a:schemeClr>
                </a:solidFill>
              </a:rPr>
              <a:t>Final Encounter</a:t>
            </a:r>
            <a:endParaRPr lang="id-ID" sz="4800" b="1" dirty="0">
              <a:solidFill>
                <a:schemeClr val="bg1">
                  <a:lumMod val="95000"/>
                </a:schemeClr>
              </a:solidFill>
            </a:endParaRPr>
          </a:p>
        </p:txBody>
      </p:sp>
      <p:sp>
        <p:nvSpPr>
          <p:cNvPr id="5" name="TextBox 4"/>
          <p:cNvSpPr txBox="1"/>
          <p:nvPr/>
        </p:nvSpPr>
        <p:spPr>
          <a:xfrm>
            <a:off x="0" y="2928934"/>
            <a:ext cx="9144000" cy="707886"/>
          </a:xfrm>
          <a:prstGeom prst="rect">
            <a:avLst/>
          </a:prstGeom>
          <a:noFill/>
        </p:spPr>
        <p:txBody>
          <a:bodyPr wrap="square" rtlCol="0">
            <a:spAutoFit/>
          </a:bodyPr>
          <a:lstStyle/>
          <a:p>
            <a:pPr algn="ctr"/>
            <a:r>
              <a:rPr lang="id-ID" sz="4000" b="1" dirty="0" smtClean="0">
                <a:solidFill>
                  <a:schemeClr val="accent1">
                    <a:lumMod val="40000"/>
                    <a:lumOff val="60000"/>
                  </a:schemeClr>
                </a:solidFill>
              </a:rPr>
              <a:t>Day 1 - Web Design on Photoshop</a:t>
            </a:r>
            <a:endParaRPr lang="id-ID" sz="4000" b="1" dirty="0">
              <a:solidFill>
                <a:schemeClr val="accent1">
                  <a:lumMod val="40000"/>
                  <a:lumOff val="60000"/>
                </a:schemeClr>
              </a:solidFill>
            </a:endParaRPr>
          </a:p>
        </p:txBody>
      </p:sp>
      <p:pic>
        <p:nvPicPr>
          <p:cNvPr id="6" name="Picture 5" descr="Logo Baba Studio.png"/>
          <p:cNvPicPr>
            <a:picLocks noChangeAspect="1"/>
          </p:cNvPicPr>
          <p:nvPr/>
        </p:nvPicPr>
        <p:blipFill>
          <a:blip r:embed="rId2">
            <a:lum bright="-12000"/>
          </a:blip>
          <a:stretch>
            <a:fillRect/>
          </a:stretch>
        </p:blipFill>
        <p:spPr>
          <a:xfrm>
            <a:off x="3357554" y="6286520"/>
            <a:ext cx="2571768" cy="324514"/>
          </a:xfrm>
          <a:prstGeom prst="rect">
            <a:avLst/>
          </a:prstGeom>
          <a:effectLst>
            <a:outerShdw blurRad="50800" sx="102000" sy="102000" algn="ctr" rotWithShape="0">
              <a:schemeClr val="accent1">
                <a:lumMod val="20000"/>
                <a:lumOff val="80000"/>
                <a:alpha val="86000"/>
              </a:scheme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Website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Index</a:t>
            </a:r>
            <a:endParaRPr lang="id-ID" sz="3200" b="1" dirty="0"/>
          </a:p>
        </p:txBody>
      </p:sp>
      <p:pic>
        <p:nvPicPr>
          <p:cNvPr id="2050" name="Picture 2"/>
          <p:cNvPicPr>
            <a:picLocks noChangeAspect="1" noChangeArrowheads="1"/>
          </p:cNvPicPr>
          <p:nvPr/>
        </p:nvPicPr>
        <p:blipFill>
          <a:blip r:embed="rId2"/>
          <a:srcRect/>
          <a:stretch>
            <a:fillRect/>
          </a:stretch>
        </p:blipFill>
        <p:spPr bwMode="auto">
          <a:xfrm>
            <a:off x="5957743" y="3143248"/>
            <a:ext cx="3186257" cy="3515869"/>
          </a:xfrm>
          <a:prstGeom prst="rect">
            <a:avLst/>
          </a:prstGeom>
          <a:noFill/>
          <a:ln w="9525">
            <a:noFill/>
            <a:miter lim="800000"/>
            <a:headEnd/>
            <a:tailEnd/>
          </a:ln>
          <a:effectLst/>
        </p:spPr>
      </p:pic>
      <p:sp>
        <p:nvSpPr>
          <p:cNvPr id="25" name="Oval 24"/>
          <p:cNvSpPr/>
          <p:nvPr/>
        </p:nvSpPr>
        <p:spPr>
          <a:xfrm>
            <a:off x="5786446" y="5072074"/>
            <a:ext cx="1714512" cy="78581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6" name="Straight Connector 15"/>
          <p:cNvCxnSpPr>
            <a:stCxn id="25" idx="1"/>
          </p:cNvCxnSpPr>
          <p:nvPr/>
        </p:nvCxnSpPr>
        <p:spPr>
          <a:xfrm rot="16200000" flipV="1">
            <a:off x="4389970" y="3539592"/>
            <a:ext cx="2472534" cy="82258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srcRect/>
          <a:stretch>
            <a:fillRect/>
          </a:stretch>
        </p:blipFill>
        <p:spPr bwMode="auto">
          <a:xfrm>
            <a:off x="1500166" y="1071546"/>
            <a:ext cx="2943593" cy="1600208"/>
          </a:xfrm>
          <a:prstGeom prst="rect">
            <a:avLst/>
          </a:prstGeom>
          <a:noFill/>
          <a:ln w="9525">
            <a:noFill/>
            <a:miter lim="800000"/>
            <a:headEnd/>
            <a:tailEnd/>
          </a:ln>
          <a:effectLst/>
        </p:spPr>
      </p:pic>
      <p:cxnSp>
        <p:nvCxnSpPr>
          <p:cNvPr id="18" name="Straight Arrow Connector 17"/>
          <p:cNvCxnSpPr/>
          <p:nvPr/>
        </p:nvCxnSpPr>
        <p:spPr>
          <a:xfrm rot="10800000">
            <a:off x="3714744" y="2214554"/>
            <a:ext cx="1500198" cy="5000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500166" y="1071546"/>
            <a:ext cx="1928826" cy="21431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2" name="Straight Arrow Connector 21"/>
          <p:cNvCxnSpPr>
            <a:stCxn id="20" idx="7"/>
          </p:cNvCxnSpPr>
          <p:nvPr/>
        </p:nvCxnSpPr>
        <p:spPr>
          <a:xfrm rot="5400000" flipH="1" flipV="1">
            <a:off x="3593535" y="195905"/>
            <a:ext cx="460014" cy="135404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00562" y="428604"/>
            <a:ext cx="1233415" cy="369332"/>
          </a:xfrm>
          <a:prstGeom prst="rect">
            <a:avLst/>
          </a:prstGeom>
          <a:noFill/>
        </p:spPr>
        <p:txBody>
          <a:bodyPr wrap="none" rtlCol="0">
            <a:spAutoFit/>
          </a:bodyPr>
          <a:lstStyle/>
          <a:p>
            <a:r>
              <a:rPr lang="id-ID" b="1" dirty="0" smtClean="0">
                <a:solidFill>
                  <a:schemeClr val="tx2">
                    <a:lumMod val="75000"/>
                  </a:schemeClr>
                </a:solidFill>
              </a:rPr>
              <a:t>Createdate</a:t>
            </a:r>
            <a:endParaRPr lang="id-ID" b="1" dirty="0">
              <a:solidFill>
                <a:schemeClr val="tx2">
                  <a:lumMod val="75000"/>
                </a:schemeClr>
              </a:solidFill>
            </a:endParaRPr>
          </a:p>
        </p:txBody>
      </p:sp>
      <p:sp>
        <p:nvSpPr>
          <p:cNvPr id="26" name="Oval 25"/>
          <p:cNvSpPr/>
          <p:nvPr/>
        </p:nvSpPr>
        <p:spPr>
          <a:xfrm>
            <a:off x="1500166" y="1285860"/>
            <a:ext cx="1928826" cy="28575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7" name="Straight Arrow Connector 26"/>
          <p:cNvCxnSpPr/>
          <p:nvPr/>
        </p:nvCxnSpPr>
        <p:spPr>
          <a:xfrm flipV="1">
            <a:off x="3357554" y="1214422"/>
            <a:ext cx="1214446" cy="1742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72000" y="857232"/>
            <a:ext cx="3286148" cy="646331"/>
          </a:xfrm>
          <a:prstGeom prst="rect">
            <a:avLst/>
          </a:prstGeom>
          <a:noFill/>
        </p:spPr>
        <p:txBody>
          <a:bodyPr wrap="square" rtlCol="0">
            <a:spAutoFit/>
          </a:bodyPr>
          <a:lstStyle/>
          <a:p>
            <a:r>
              <a:rPr lang="id-ID" b="1" dirty="0" smtClean="0">
                <a:solidFill>
                  <a:schemeClr val="tx2">
                    <a:lumMod val="75000"/>
                  </a:schemeClr>
                </a:solidFill>
              </a:rPr>
              <a:t>Judul</a:t>
            </a:r>
            <a:r>
              <a:rPr lang="id-ID" dirty="0" smtClean="0">
                <a:solidFill>
                  <a:schemeClr val="tx2">
                    <a:lumMod val="75000"/>
                  </a:schemeClr>
                </a:solidFill>
              </a:rPr>
              <a:t> , dapat diklik untuk melihat data selengkapnya</a:t>
            </a:r>
            <a:endParaRPr lang="id-ID" dirty="0">
              <a:solidFill>
                <a:schemeClr val="tx2">
                  <a:lumMod val="75000"/>
                </a:schemeClr>
              </a:solidFill>
            </a:endParaRPr>
          </a:p>
        </p:txBody>
      </p:sp>
      <p:cxnSp>
        <p:nvCxnSpPr>
          <p:cNvPr id="31" name="Straight Arrow Connector 30"/>
          <p:cNvCxnSpPr/>
          <p:nvPr/>
        </p:nvCxnSpPr>
        <p:spPr>
          <a:xfrm flipV="1">
            <a:off x="2071670" y="1643050"/>
            <a:ext cx="2571768" cy="2857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43438" y="1428736"/>
            <a:ext cx="768865" cy="369332"/>
          </a:xfrm>
          <a:prstGeom prst="rect">
            <a:avLst/>
          </a:prstGeom>
          <a:noFill/>
        </p:spPr>
        <p:txBody>
          <a:bodyPr wrap="none" rtlCol="0">
            <a:spAutoFit/>
          </a:bodyPr>
          <a:lstStyle/>
          <a:p>
            <a:r>
              <a:rPr lang="id-ID" b="1" dirty="0" smtClean="0">
                <a:solidFill>
                  <a:schemeClr val="tx2">
                    <a:lumMod val="75000"/>
                  </a:schemeClr>
                </a:solidFill>
              </a:rPr>
              <a:t>Image</a:t>
            </a:r>
            <a:endParaRPr lang="id-ID" b="1" dirty="0">
              <a:solidFill>
                <a:schemeClr val="tx2">
                  <a:lumMod val="75000"/>
                </a:schemeClr>
              </a:solidFill>
            </a:endParaRPr>
          </a:p>
        </p:txBody>
      </p:sp>
      <p:cxnSp>
        <p:nvCxnSpPr>
          <p:cNvPr id="37" name="Straight Connector 36"/>
          <p:cNvCxnSpPr/>
          <p:nvPr/>
        </p:nvCxnSpPr>
        <p:spPr>
          <a:xfrm>
            <a:off x="4214810" y="1571612"/>
            <a:ext cx="214314"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072728" y="1928008"/>
            <a:ext cx="71438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14810" y="2285992"/>
            <a:ext cx="214314"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429124" y="1960188"/>
            <a:ext cx="1000132" cy="400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429256" y="1785926"/>
            <a:ext cx="2357454" cy="1200329"/>
          </a:xfrm>
          <a:prstGeom prst="rect">
            <a:avLst/>
          </a:prstGeom>
          <a:noFill/>
        </p:spPr>
        <p:txBody>
          <a:bodyPr wrap="square" rtlCol="0">
            <a:spAutoFit/>
          </a:bodyPr>
          <a:lstStyle/>
          <a:p>
            <a:r>
              <a:rPr lang="id-ID" b="1" dirty="0" smtClean="0">
                <a:solidFill>
                  <a:schemeClr val="tx2">
                    <a:lumMod val="75000"/>
                  </a:schemeClr>
                </a:solidFill>
              </a:rPr>
              <a:t>Details</a:t>
            </a:r>
          </a:p>
          <a:p>
            <a:r>
              <a:rPr lang="id-ID" dirty="0" smtClean="0"/>
              <a:t>Dimana data ditampilkan hanya 200 huruf</a:t>
            </a:r>
            <a:endParaRPr 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Website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Index</a:t>
            </a:r>
            <a:endParaRPr lang="id-ID" sz="3200" b="1" dirty="0"/>
          </a:p>
        </p:txBody>
      </p:sp>
      <p:pic>
        <p:nvPicPr>
          <p:cNvPr id="3074" name="Picture 2"/>
          <p:cNvPicPr>
            <a:picLocks noChangeAspect="1" noChangeArrowheads="1"/>
          </p:cNvPicPr>
          <p:nvPr/>
        </p:nvPicPr>
        <p:blipFill>
          <a:blip r:embed="rId2"/>
          <a:srcRect/>
          <a:stretch>
            <a:fillRect/>
          </a:stretch>
        </p:blipFill>
        <p:spPr bwMode="auto">
          <a:xfrm>
            <a:off x="1500166" y="1071546"/>
            <a:ext cx="2943593" cy="1600208"/>
          </a:xfrm>
          <a:prstGeom prst="rect">
            <a:avLst/>
          </a:prstGeom>
          <a:noFill/>
          <a:ln w="9525">
            <a:noFill/>
            <a:miter lim="800000"/>
            <a:headEnd/>
            <a:tailEnd/>
          </a:ln>
          <a:effectLst/>
        </p:spPr>
      </p:pic>
      <p:sp>
        <p:nvSpPr>
          <p:cNvPr id="26" name="Oval 25"/>
          <p:cNvSpPr/>
          <p:nvPr/>
        </p:nvSpPr>
        <p:spPr>
          <a:xfrm>
            <a:off x="1500166" y="1285860"/>
            <a:ext cx="1928826" cy="28575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7" name="Straight Arrow Connector 26"/>
          <p:cNvCxnSpPr/>
          <p:nvPr/>
        </p:nvCxnSpPr>
        <p:spPr>
          <a:xfrm flipV="1">
            <a:off x="3357554" y="1214422"/>
            <a:ext cx="1214446" cy="1742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72000" y="857232"/>
            <a:ext cx="3286148" cy="646331"/>
          </a:xfrm>
          <a:prstGeom prst="rect">
            <a:avLst/>
          </a:prstGeom>
          <a:noFill/>
        </p:spPr>
        <p:txBody>
          <a:bodyPr wrap="square" rtlCol="0">
            <a:spAutoFit/>
          </a:bodyPr>
          <a:lstStyle/>
          <a:p>
            <a:r>
              <a:rPr lang="id-ID" b="1" dirty="0" smtClean="0">
                <a:solidFill>
                  <a:schemeClr val="tx2">
                    <a:lumMod val="75000"/>
                  </a:schemeClr>
                </a:solidFill>
              </a:rPr>
              <a:t>Judul</a:t>
            </a:r>
            <a:r>
              <a:rPr lang="id-ID" dirty="0" smtClean="0">
                <a:solidFill>
                  <a:schemeClr val="tx2">
                    <a:lumMod val="75000"/>
                  </a:schemeClr>
                </a:solidFill>
              </a:rPr>
              <a:t> , dapat diklik untuk melihat data selengkapnya</a:t>
            </a:r>
            <a:endParaRPr lang="id-ID" dirty="0">
              <a:solidFill>
                <a:schemeClr val="tx2">
                  <a:lumMod val="75000"/>
                </a:schemeClr>
              </a:solidFill>
            </a:endParaRPr>
          </a:p>
        </p:txBody>
      </p:sp>
      <p:pic>
        <p:nvPicPr>
          <p:cNvPr id="4098" name="Picture 2"/>
          <p:cNvPicPr>
            <a:picLocks noChangeAspect="1" noChangeArrowheads="1"/>
          </p:cNvPicPr>
          <p:nvPr/>
        </p:nvPicPr>
        <p:blipFill>
          <a:blip r:embed="rId3"/>
          <a:srcRect/>
          <a:stretch>
            <a:fillRect/>
          </a:stretch>
        </p:blipFill>
        <p:spPr bwMode="auto">
          <a:xfrm>
            <a:off x="4929190" y="2571744"/>
            <a:ext cx="3505200" cy="4086225"/>
          </a:xfrm>
          <a:prstGeom prst="rect">
            <a:avLst/>
          </a:prstGeom>
          <a:noFill/>
          <a:ln w="9525">
            <a:noFill/>
            <a:miter lim="800000"/>
            <a:headEnd/>
            <a:tailEnd/>
          </a:ln>
          <a:effectLst/>
        </p:spPr>
      </p:pic>
      <p:sp>
        <p:nvSpPr>
          <p:cNvPr id="28" name="Down Arrow 27"/>
          <p:cNvSpPr/>
          <p:nvPr/>
        </p:nvSpPr>
        <p:spPr>
          <a:xfrm>
            <a:off x="6143636" y="1857364"/>
            <a:ext cx="57150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Website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solidFill>
                  <a:schemeClr val="tx2">
                    <a:lumMod val="75000"/>
                  </a:schemeClr>
                </a:solidFill>
              </a:rPr>
              <a:t>Blogs</a:t>
            </a:r>
            <a:endParaRPr lang="id-ID" sz="3200" b="1" dirty="0">
              <a:solidFill>
                <a:schemeClr val="tx2">
                  <a:lumMod val="75000"/>
                </a:schemeClr>
              </a:solidFill>
            </a:endParaRPr>
          </a:p>
        </p:txBody>
      </p:sp>
      <p:pic>
        <p:nvPicPr>
          <p:cNvPr id="5122" name="Picture 2"/>
          <p:cNvPicPr>
            <a:picLocks noChangeAspect="1" noChangeArrowheads="1"/>
          </p:cNvPicPr>
          <p:nvPr/>
        </p:nvPicPr>
        <p:blipFill>
          <a:blip r:embed="rId2"/>
          <a:srcRect/>
          <a:stretch>
            <a:fillRect/>
          </a:stretch>
        </p:blipFill>
        <p:spPr bwMode="auto">
          <a:xfrm>
            <a:off x="1571604" y="1285860"/>
            <a:ext cx="3768494" cy="4386280"/>
          </a:xfrm>
          <a:prstGeom prst="rect">
            <a:avLst/>
          </a:prstGeom>
          <a:noFill/>
          <a:ln w="9525">
            <a:noFill/>
            <a:miter lim="800000"/>
            <a:headEnd/>
            <a:tailEnd/>
          </a:ln>
          <a:effectLst/>
        </p:spPr>
      </p:pic>
      <p:sp>
        <p:nvSpPr>
          <p:cNvPr id="13" name="TextBox 12"/>
          <p:cNvSpPr txBox="1"/>
          <p:nvPr/>
        </p:nvSpPr>
        <p:spPr>
          <a:xfrm>
            <a:off x="5408362" y="1357298"/>
            <a:ext cx="3767378" cy="1477328"/>
          </a:xfrm>
          <a:prstGeom prst="rect">
            <a:avLst/>
          </a:prstGeom>
          <a:noFill/>
        </p:spPr>
        <p:txBody>
          <a:bodyPr wrap="none" rtlCol="0">
            <a:spAutoFit/>
          </a:bodyPr>
          <a:lstStyle/>
          <a:p>
            <a:r>
              <a:rPr lang="id-ID" dirty="0" smtClean="0"/>
              <a:t>Tampilkan Semua Data Blogs, dimana,</a:t>
            </a:r>
          </a:p>
          <a:p>
            <a:pPr>
              <a:buFontTx/>
              <a:buChar char="-"/>
            </a:pPr>
            <a:r>
              <a:rPr lang="id-ID" dirty="0" smtClean="0"/>
              <a:t>Data di bagi dalam halaman-halaman</a:t>
            </a:r>
            <a:br>
              <a:rPr lang="id-ID" dirty="0" smtClean="0"/>
            </a:br>
            <a:r>
              <a:rPr lang="id-ID" dirty="0" smtClean="0"/>
              <a:t>  dimana masing-masing halaman ada </a:t>
            </a:r>
            <a:br>
              <a:rPr lang="id-ID" dirty="0" smtClean="0"/>
            </a:br>
            <a:r>
              <a:rPr lang="id-ID" dirty="0" smtClean="0"/>
              <a:t>  5 data. </a:t>
            </a:r>
          </a:p>
          <a:p>
            <a:pPr>
              <a:buFontTx/>
              <a:buChar char="-"/>
            </a:pPr>
            <a:r>
              <a:rPr lang="id-ID" dirty="0" smtClean="0"/>
              <a:t>Jika Halaman aktif </a:t>
            </a:r>
            <a:endParaRPr lang="id-ID" dirty="0"/>
          </a:p>
        </p:txBody>
      </p:sp>
      <p:sp>
        <p:nvSpPr>
          <p:cNvPr id="14" name="Down Arrow 13"/>
          <p:cNvSpPr/>
          <p:nvPr/>
        </p:nvSpPr>
        <p:spPr>
          <a:xfrm>
            <a:off x="6786578" y="3000372"/>
            <a:ext cx="64294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123" name="Picture 3"/>
          <p:cNvPicPr>
            <a:picLocks noChangeAspect="1" noChangeArrowheads="1"/>
          </p:cNvPicPr>
          <p:nvPr/>
        </p:nvPicPr>
        <p:blipFill>
          <a:blip r:embed="rId3"/>
          <a:srcRect/>
          <a:stretch>
            <a:fillRect/>
          </a:stretch>
        </p:blipFill>
        <p:spPr bwMode="auto">
          <a:xfrm>
            <a:off x="5929322" y="3714752"/>
            <a:ext cx="2100766" cy="781054"/>
          </a:xfrm>
          <a:prstGeom prst="rect">
            <a:avLst/>
          </a:prstGeom>
          <a:noFill/>
          <a:ln w="9525">
            <a:noFill/>
            <a:miter lim="800000"/>
            <a:headEnd/>
            <a:tailEnd/>
          </a:ln>
          <a:effectLst/>
        </p:spPr>
      </p:pic>
      <p:sp>
        <p:nvSpPr>
          <p:cNvPr id="16" name="Oval 15"/>
          <p:cNvSpPr/>
          <p:nvPr/>
        </p:nvSpPr>
        <p:spPr>
          <a:xfrm>
            <a:off x="5857884" y="3786190"/>
            <a:ext cx="857256" cy="78581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8" name="Straight Arrow Connector 17"/>
          <p:cNvCxnSpPr>
            <a:stCxn id="16" idx="4"/>
          </p:cNvCxnSpPr>
          <p:nvPr/>
        </p:nvCxnSpPr>
        <p:spPr>
          <a:xfrm rot="5400000">
            <a:off x="5965041" y="4893479"/>
            <a:ext cx="642942"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3570" y="5214950"/>
            <a:ext cx="1981825" cy="369332"/>
          </a:xfrm>
          <a:prstGeom prst="rect">
            <a:avLst/>
          </a:prstGeom>
          <a:noFill/>
        </p:spPr>
        <p:txBody>
          <a:bodyPr wrap="none" rtlCol="0">
            <a:spAutoFit/>
          </a:bodyPr>
          <a:lstStyle/>
          <a:p>
            <a:r>
              <a:rPr lang="id-ID" dirty="0" smtClean="0"/>
              <a:t>Halaman yang aktif</a:t>
            </a: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Website</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solidFill>
                  <a:schemeClr val="tx2">
                    <a:lumMod val="75000"/>
                  </a:schemeClr>
                </a:solidFill>
              </a:rPr>
              <a:t>Portofolio</a:t>
            </a:r>
            <a:endParaRPr lang="id-ID" sz="3200" b="1" dirty="0">
              <a:solidFill>
                <a:schemeClr val="tx2">
                  <a:lumMod val="75000"/>
                </a:schemeClr>
              </a:solidFill>
            </a:endParaRPr>
          </a:p>
        </p:txBody>
      </p:sp>
      <p:sp>
        <p:nvSpPr>
          <p:cNvPr id="13" name="TextBox 12"/>
          <p:cNvSpPr txBox="1"/>
          <p:nvPr/>
        </p:nvSpPr>
        <p:spPr>
          <a:xfrm>
            <a:off x="5408362" y="1357298"/>
            <a:ext cx="3735637" cy="2031325"/>
          </a:xfrm>
          <a:prstGeom prst="rect">
            <a:avLst/>
          </a:prstGeom>
          <a:noFill/>
        </p:spPr>
        <p:txBody>
          <a:bodyPr wrap="square" rtlCol="0">
            <a:spAutoFit/>
          </a:bodyPr>
          <a:lstStyle/>
          <a:p>
            <a:r>
              <a:rPr lang="id-ID" dirty="0" smtClean="0"/>
              <a:t>Tampilkan Semua Data Portofolio, dimana,</a:t>
            </a:r>
          </a:p>
          <a:p>
            <a:pPr>
              <a:buFontTx/>
              <a:buChar char="-"/>
            </a:pPr>
            <a:r>
              <a:rPr lang="id-ID" dirty="0" smtClean="0"/>
              <a:t>Data di bagi dalam halaman-halaman</a:t>
            </a:r>
            <a:br>
              <a:rPr lang="id-ID" dirty="0" smtClean="0"/>
            </a:br>
            <a:r>
              <a:rPr lang="id-ID" dirty="0" smtClean="0"/>
              <a:t>  dimana masing-masing halaman ada </a:t>
            </a:r>
            <a:br>
              <a:rPr lang="id-ID" dirty="0" smtClean="0"/>
            </a:br>
            <a:r>
              <a:rPr lang="id-ID" dirty="0" smtClean="0"/>
              <a:t>  6 data. </a:t>
            </a:r>
            <a:br>
              <a:rPr lang="id-ID" dirty="0" smtClean="0"/>
            </a:br>
            <a:endParaRPr lang="id-ID" dirty="0" smtClean="0"/>
          </a:p>
          <a:p>
            <a:pPr>
              <a:buFontTx/>
              <a:buChar char="-"/>
            </a:pPr>
            <a:r>
              <a:rPr lang="id-ID" dirty="0" smtClean="0"/>
              <a:t>Jika Halaman aktif </a:t>
            </a:r>
            <a:endParaRPr lang="id-ID" dirty="0"/>
          </a:p>
        </p:txBody>
      </p:sp>
      <p:sp>
        <p:nvSpPr>
          <p:cNvPr id="14" name="Down Arrow 13"/>
          <p:cNvSpPr/>
          <p:nvPr/>
        </p:nvSpPr>
        <p:spPr>
          <a:xfrm>
            <a:off x="6643702" y="3857628"/>
            <a:ext cx="64294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123" name="Picture 3"/>
          <p:cNvPicPr>
            <a:picLocks noChangeAspect="1" noChangeArrowheads="1"/>
          </p:cNvPicPr>
          <p:nvPr/>
        </p:nvPicPr>
        <p:blipFill>
          <a:blip r:embed="rId2"/>
          <a:srcRect/>
          <a:stretch>
            <a:fillRect/>
          </a:stretch>
        </p:blipFill>
        <p:spPr bwMode="auto">
          <a:xfrm>
            <a:off x="5929322" y="4559866"/>
            <a:ext cx="2100766" cy="781054"/>
          </a:xfrm>
          <a:prstGeom prst="rect">
            <a:avLst/>
          </a:prstGeom>
          <a:noFill/>
          <a:ln w="9525">
            <a:noFill/>
            <a:miter lim="800000"/>
            <a:headEnd/>
            <a:tailEnd/>
          </a:ln>
          <a:effectLst/>
        </p:spPr>
      </p:pic>
      <p:sp>
        <p:nvSpPr>
          <p:cNvPr id="16" name="Oval 15"/>
          <p:cNvSpPr/>
          <p:nvPr/>
        </p:nvSpPr>
        <p:spPr>
          <a:xfrm>
            <a:off x="5857884" y="4631304"/>
            <a:ext cx="857256" cy="78581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8" name="Straight Arrow Connector 17"/>
          <p:cNvCxnSpPr>
            <a:stCxn id="16" idx="4"/>
          </p:cNvCxnSpPr>
          <p:nvPr/>
        </p:nvCxnSpPr>
        <p:spPr>
          <a:xfrm rot="5400000">
            <a:off x="5965041" y="5738593"/>
            <a:ext cx="642942"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3570" y="6060064"/>
            <a:ext cx="1981825" cy="369332"/>
          </a:xfrm>
          <a:prstGeom prst="rect">
            <a:avLst/>
          </a:prstGeom>
          <a:noFill/>
        </p:spPr>
        <p:txBody>
          <a:bodyPr wrap="none" rtlCol="0">
            <a:spAutoFit/>
          </a:bodyPr>
          <a:lstStyle/>
          <a:p>
            <a:r>
              <a:rPr lang="id-ID" dirty="0" smtClean="0"/>
              <a:t>Halaman yang aktif</a:t>
            </a:r>
            <a:endParaRPr lang="id-ID" dirty="0"/>
          </a:p>
        </p:txBody>
      </p:sp>
      <p:pic>
        <p:nvPicPr>
          <p:cNvPr id="6146" name="Picture 2"/>
          <p:cNvPicPr>
            <a:picLocks noChangeAspect="1" noChangeArrowheads="1"/>
          </p:cNvPicPr>
          <p:nvPr/>
        </p:nvPicPr>
        <p:blipFill>
          <a:blip r:embed="rId3"/>
          <a:srcRect/>
          <a:stretch>
            <a:fillRect/>
          </a:stretch>
        </p:blipFill>
        <p:spPr bwMode="auto">
          <a:xfrm>
            <a:off x="1571604" y="1214422"/>
            <a:ext cx="3486150" cy="40576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643042" y="1928802"/>
            <a:ext cx="7215238" cy="46434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Day 1</a:t>
              </a:r>
              <a:endParaRPr lang="id-ID" sz="6000" b="1" dirty="0">
                <a:solidFill>
                  <a:schemeClr val="tx2">
                    <a:lumMod val="20000"/>
                    <a:lumOff val="80000"/>
                  </a:schemeClr>
                </a:solidFill>
              </a:endParaRPr>
            </a:p>
          </p:txBody>
        </p:sp>
      </p:grpSp>
      <p:sp>
        <p:nvSpPr>
          <p:cNvPr id="69" name="TextBox 68"/>
          <p:cNvSpPr txBox="1"/>
          <p:nvPr/>
        </p:nvSpPr>
        <p:spPr>
          <a:xfrm>
            <a:off x="1500166" y="428604"/>
            <a:ext cx="7215238" cy="584775"/>
          </a:xfrm>
          <a:prstGeom prst="rect">
            <a:avLst/>
          </a:prstGeom>
          <a:noFill/>
        </p:spPr>
        <p:txBody>
          <a:bodyPr wrap="square" rtlCol="0">
            <a:spAutoFit/>
          </a:bodyPr>
          <a:lstStyle/>
          <a:p>
            <a:r>
              <a:rPr lang="id-ID" sz="3200" b="1" dirty="0" smtClean="0"/>
              <a:t>Instruction</a:t>
            </a:r>
            <a:endParaRPr lang="id-ID" sz="3200" b="1" dirty="0"/>
          </a:p>
        </p:txBody>
      </p:sp>
      <p:sp>
        <p:nvSpPr>
          <p:cNvPr id="70" name="TextBox 69"/>
          <p:cNvSpPr txBox="1"/>
          <p:nvPr/>
        </p:nvSpPr>
        <p:spPr>
          <a:xfrm>
            <a:off x="1500166" y="1000108"/>
            <a:ext cx="7215238" cy="830997"/>
          </a:xfrm>
          <a:prstGeom prst="rect">
            <a:avLst/>
          </a:prstGeom>
          <a:noFill/>
        </p:spPr>
        <p:txBody>
          <a:bodyPr wrap="square" rtlCol="0">
            <a:spAutoFit/>
          </a:bodyPr>
          <a:lstStyle/>
          <a:p>
            <a:r>
              <a:rPr lang="id-ID" sz="2400" dirty="0" smtClean="0"/>
              <a:t>Buat Sebuah Design dengan menggunakan Photoshop,sebagai berikut :</a:t>
            </a:r>
          </a:p>
        </p:txBody>
      </p:sp>
      <p:pic>
        <p:nvPicPr>
          <p:cNvPr id="1026" name="Picture 2"/>
          <p:cNvPicPr>
            <a:picLocks noChangeAspect="1" noChangeArrowheads="1"/>
          </p:cNvPicPr>
          <p:nvPr/>
        </p:nvPicPr>
        <p:blipFill>
          <a:blip r:embed="rId2"/>
          <a:srcRect/>
          <a:stretch>
            <a:fillRect/>
          </a:stretch>
        </p:blipFill>
        <p:spPr bwMode="auto">
          <a:xfrm>
            <a:off x="3357554" y="2357430"/>
            <a:ext cx="3500462" cy="4049765"/>
          </a:xfrm>
          <a:prstGeom prst="rect">
            <a:avLst/>
          </a:prstGeom>
          <a:noFill/>
          <a:ln w="9525">
            <a:noFill/>
            <a:miter lim="800000"/>
            <a:headEnd/>
            <a:tailEnd/>
          </a:ln>
          <a:effectLst/>
        </p:spPr>
      </p:pic>
      <p:sp>
        <p:nvSpPr>
          <p:cNvPr id="12" name="TextBox 11"/>
          <p:cNvSpPr txBox="1"/>
          <p:nvPr/>
        </p:nvSpPr>
        <p:spPr>
          <a:xfrm>
            <a:off x="4786314" y="1928802"/>
            <a:ext cx="805220" cy="369332"/>
          </a:xfrm>
          <a:prstGeom prst="rect">
            <a:avLst/>
          </a:prstGeom>
          <a:noFill/>
        </p:spPr>
        <p:txBody>
          <a:bodyPr wrap="none" rtlCol="0">
            <a:spAutoFit/>
          </a:bodyPr>
          <a:lstStyle/>
          <a:p>
            <a:r>
              <a:rPr lang="id-ID" dirty="0" smtClean="0"/>
              <a:t>935 px</a:t>
            </a:r>
            <a:endParaRPr lang="id-ID" dirty="0"/>
          </a:p>
        </p:txBody>
      </p:sp>
      <p:sp>
        <p:nvSpPr>
          <p:cNvPr id="13" name="Oval 12"/>
          <p:cNvSpPr/>
          <p:nvPr/>
        </p:nvSpPr>
        <p:spPr>
          <a:xfrm>
            <a:off x="3357554" y="2428868"/>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Arrow Connector 14"/>
          <p:cNvCxnSpPr>
            <a:stCxn id="13" idx="2"/>
          </p:cNvCxnSpPr>
          <p:nvPr/>
        </p:nvCxnSpPr>
        <p:spPr>
          <a:xfrm rot="10800000">
            <a:off x="2571736" y="2428869"/>
            <a:ext cx="785818"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71604" y="1928802"/>
            <a:ext cx="1908984" cy="646331"/>
          </a:xfrm>
          <a:prstGeom prst="rect">
            <a:avLst/>
          </a:prstGeom>
          <a:noFill/>
        </p:spPr>
        <p:txBody>
          <a:bodyPr wrap="none" rtlCol="0">
            <a:spAutoFit/>
          </a:bodyPr>
          <a:lstStyle/>
          <a:p>
            <a:r>
              <a:rPr lang="id-ID" dirty="0" smtClean="0"/>
              <a:t>Buat Design Logo  </a:t>
            </a:r>
          </a:p>
          <a:p>
            <a:r>
              <a:rPr lang="id-ID" dirty="0" smtClean="0"/>
              <a:t>kreasi sendiri</a:t>
            </a:r>
            <a:endParaRPr lang="id-ID" dirty="0"/>
          </a:p>
        </p:txBody>
      </p:sp>
      <p:sp>
        <p:nvSpPr>
          <p:cNvPr id="22" name="TextBox 21"/>
          <p:cNvSpPr txBox="1"/>
          <p:nvPr/>
        </p:nvSpPr>
        <p:spPr>
          <a:xfrm>
            <a:off x="4214810" y="6488668"/>
            <a:ext cx="2056910" cy="369332"/>
          </a:xfrm>
          <a:prstGeom prst="rect">
            <a:avLst/>
          </a:prstGeom>
          <a:noFill/>
        </p:spPr>
        <p:txBody>
          <a:bodyPr wrap="none" rtlCol="0">
            <a:spAutoFit/>
          </a:bodyPr>
          <a:lstStyle/>
          <a:p>
            <a:r>
              <a:rPr lang="id-ID" dirty="0" smtClean="0"/>
              <a:t>Position on Browser</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500298" y="2214554"/>
            <a:ext cx="4147097" cy="830997"/>
          </a:xfrm>
          <a:prstGeom prst="rect">
            <a:avLst/>
          </a:prstGeom>
          <a:noFill/>
        </p:spPr>
        <p:txBody>
          <a:bodyPr wrap="none" rtlCol="0">
            <a:spAutoFit/>
          </a:bodyPr>
          <a:lstStyle/>
          <a:p>
            <a:r>
              <a:rPr lang="id-ID" sz="4800" b="1" dirty="0" smtClean="0">
                <a:solidFill>
                  <a:schemeClr val="bg1">
                    <a:lumMod val="95000"/>
                  </a:schemeClr>
                </a:solidFill>
              </a:rPr>
              <a:t>Final Encounter</a:t>
            </a:r>
            <a:endParaRPr lang="id-ID" sz="4800" b="1" dirty="0">
              <a:solidFill>
                <a:schemeClr val="bg1">
                  <a:lumMod val="95000"/>
                </a:schemeClr>
              </a:solidFill>
            </a:endParaRPr>
          </a:p>
        </p:txBody>
      </p:sp>
      <p:sp>
        <p:nvSpPr>
          <p:cNvPr id="5" name="TextBox 4"/>
          <p:cNvSpPr txBox="1"/>
          <p:nvPr/>
        </p:nvSpPr>
        <p:spPr>
          <a:xfrm>
            <a:off x="0" y="2928934"/>
            <a:ext cx="9144000" cy="707886"/>
          </a:xfrm>
          <a:prstGeom prst="rect">
            <a:avLst/>
          </a:prstGeom>
          <a:noFill/>
        </p:spPr>
        <p:txBody>
          <a:bodyPr wrap="square" rtlCol="0">
            <a:spAutoFit/>
          </a:bodyPr>
          <a:lstStyle/>
          <a:p>
            <a:pPr algn="ctr"/>
            <a:r>
              <a:rPr lang="id-ID" sz="4000" b="1" dirty="0" smtClean="0">
                <a:solidFill>
                  <a:schemeClr val="accent1">
                    <a:lumMod val="40000"/>
                    <a:lumOff val="60000"/>
                  </a:schemeClr>
                </a:solidFill>
              </a:rPr>
              <a:t>Day 1 - Web Design on Photoshop</a:t>
            </a:r>
            <a:endParaRPr lang="id-ID" sz="4000" b="1" dirty="0">
              <a:solidFill>
                <a:schemeClr val="accent1">
                  <a:lumMod val="40000"/>
                  <a:lumOff val="60000"/>
                </a:schemeClr>
              </a:solidFill>
            </a:endParaRPr>
          </a:p>
        </p:txBody>
      </p:sp>
      <p:pic>
        <p:nvPicPr>
          <p:cNvPr id="6" name="Picture 5" descr="Logo Baba Studio.png"/>
          <p:cNvPicPr>
            <a:picLocks noChangeAspect="1"/>
          </p:cNvPicPr>
          <p:nvPr/>
        </p:nvPicPr>
        <p:blipFill>
          <a:blip r:embed="rId2">
            <a:lum bright="-12000"/>
          </a:blip>
          <a:stretch>
            <a:fillRect/>
          </a:stretch>
        </p:blipFill>
        <p:spPr>
          <a:xfrm>
            <a:off x="3357554" y="6286520"/>
            <a:ext cx="2571768" cy="324514"/>
          </a:xfrm>
          <a:prstGeom prst="rect">
            <a:avLst/>
          </a:prstGeom>
          <a:effectLst>
            <a:outerShdw blurRad="50800" sx="102000" sy="102000" algn="ctr" rotWithShape="0">
              <a:schemeClr val="accent1">
                <a:lumMod val="20000"/>
                <a:lumOff val="80000"/>
                <a:alpha val="86000"/>
              </a:schemeClr>
            </a:outerShdw>
          </a:effectLst>
        </p:spPr>
      </p:pic>
      <p:sp>
        <p:nvSpPr>
          <p:cNvPr id="7" name="TextBox 6"/>
          <p:cNvSpPr txBox="1"/>
          <p:nvPr/>
        </p:nvSpPr>
        <p:spPr>
          <a:xfrm>
            <a:off x="0" y="3500438"/>
            <a:ext cx="9144000" cy="646331"/>
          </a:xfrm>
          <a:prstGeom prst="rect">
            <a:avLst/>
          </a:prstGeom>
          <a:noFill/>
        </p:spPr>
        <p:txBody>
          <a:bodyPr wrap="square" rtlCol="0">
            <a:spAutoFit/>
          </a:bodyPr>
          <a:lstStyle/>
          <a:p>
            <a:pPr algn="ctr"/>
            <a:r>
              <a:rPr lang="id-ID" sz="3600" b="1" dirty="0" smtClean="0">
                <a:solidFill>
                  <a:schemeClr val="accent1">
                    <a:lumMod val="40000"/>
                    <a:lumOff val="60000"/>
                  </a:schemeClr>
                </a:solidFill>
              </a:rPr>
              <a:t>The Design Guidance</a:t>
            </a:r>
            <a:endParaRPr lang="id-ID" sz="3600" b="1"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7422" y="214290"/>
            <a:ext cx="5429288" cy="7937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2428860" y="357166"/>
            <a:ext cx="1166473" cy="584775"/>
          </a:xfrm>
          <a:prstGeom prst="rect">
            <a:avLst/>
          </a:prstGeom>
          <a:noFill/>
        </p:spPr>
        <p:txBody>
          <a:bodyPr wrap="square" rtlCol="0">
            <a:spAutoFit/>
          </a:bodyPr>
          <a:lstStyle/>
          <a:p>
            <a:r>
              <a:rPr lang="id-ID" sz="3200" b="1" dirty="0" smtClean="0"/>
              <a:t>LOGO</a:t>
            </a:r>
            <a:endParaRPr lang="id-ID" sz="3200" b="1" dirty="0"/>
          </a:p>
        </p:txBody>
      </p:sp>
      <p:sp>
        <p:nvSpPr>
          <p:cNvPr id="7" name="Rectangle 6"/>
          <p:cNvSpPr/>
          <p:nvPr/>
        </p:nvSpPr>
        <p:spPr>
          <a:xfrm>
            <a:off x="2357422" y="1357298"/>
            <a:ext cx="5429288" cy="171451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5857884" y="1428736"/>
            <a:ext cx="1928826" cy="1643074"/>
          </a:xfrm>
          <a:prstGeom prst="rect">
            <a:avLst/>
          </a:prstGeom>
          <a:solidFill>
            <a:schemeClr val="bg1">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3286116" y="2071678"/>
            <a:ext cx="1283685" cy="369332"/>
          </a:xfrm>
          <a:prstGeom prst="rect">
            <a:avLst/>
          </a:prstGeom>
          <a:noFill/>
        </p:spPr>
        <p:txBody>
          <a:bodyPr wrap="square" rtlCol="0">
            <a:spAutoFit/>
          </a:bodyPr>
          <a:lstStyle/>
          <a:p>
            <a:r>
              <a:rPr lang="id-ID" dirty="0" smtClean="0"/>
              <a:t>Photo Anda</a:t>
            </a:r>
            <a:endParaRPr lang="id-ID" dirty="0"/>
          </a:p>
        </p:txBody>
      </p:sp>
      <p:sp>
        <p:nvSpPr>
          <p:cNvPr id="11" name="TextBox 10"/>
          <p:cNvSpPr txBox="1"/>
          <p:nvPr/>
        </p:nvSpPr>
        <p:spPr>
          <a:xfrm>
            <a:off x="5929322" y="1857364"/>
            <a:ext cx="1785950" cy="1169551"/>
          </a:xfrm>
          <a:prstGeom prst="rect">
            <a:avLst/>
          </a:prstGeom>
          <a:noFill/>
        </p:spPr>
        <p:txBody>
          <a:bodyPr wrap="square" rtlCol="0">
            <a:spAutoFit/>
          </a:bodyPr>
          <a:lstStyle/>
          <a:p>
            <a:r>
              <a:rPr lang="id-ID" sz="1400" dirty="0" smtClean="0"/>
              <a:t>Lorem ipsum dolor sit amet, consectetur adipiscing elit. Donec accumsan suscipit mi, ut. </a:t>
            </a:r>
            <a:endParaRPr lang="id-ID" sz="1400" dirty="0"/>
          </a:p>
        </p:txBody>
      </p:sp>
      <p:sp>
        <p:nvSpPr>
          <p:cNvPr id="12" name="TextBox 11"/>
          <p:cNvSpPr txBox="1"/>
          <p:nvPr/>
        </p:nvSpPr>
        <p:spPr>
          <a:xfrm>
            <a:off x="5929322" y="1500174"/>
            <a:ext cx="1182503" cy="400110"/>
          </a:xfrm>
          <a:prstGeom prst="rect">
            <a:avLst/>
          </a:prstGeom>
          <a:noFill/>
        </p:spPr>
        <p:txBody>
          <a:bodyPr wrap="square" rtlCol="0">
            <a:spAutoFit/>
          </a:bodyPr>
          <a:lstStyle/>
          <a:p>
            <a:r>
              <a:rPr lang="id-ID" sz="2000" b="1" dirty="0" smtClean="0"/>
              <a:t>Welcome</a:t>
            </a:r>
            <a:endParaRPr lang="id-ID" sz="2000" dirty="0"/>
          </a:p>
        </p:txBody>
      </p:sp>
      <p:sp>
        <p:nvSpPr>
          <p:cNvPr id="18" name="Rectangle 17"/>
          <p:cNvSpPr/>
          <p:nvPr/>
        </p:nvSpPr>
        <p:spPr>
          <a:xfrm>
            <a:off x="2357422" y="3071810"/>
            <a:ext cx="5429288" cy="307183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2"/>
          <p:cNvPicPr>
            <a:picLocks noChangeAspect="1" noChangeArrowheads="1"/>
          </p:cNvPicPr>
          <p:nvPr/>
        </p:nvPicPr>
        <p:blipFill>
          <a:blip r:embed="rId2"/>
          <a:srcRect/>
          <a:stretch>
            <a:fillRect/>
          </a:stretch>
        </p:blipFill>
        <p:spPr bwMode="auto">
          <a:xfrm>
            <a:off x="5572132" y="785794"/>
            <a:ext cx="2160957" cy="192289"/>
          </a:xfrm>
          <a:prstGeom prst="rect">
            <a:avLst/>
          </a:prstGeom>
          <a:noFill/>
          <a:ln w="9525">
            <a:noFill/>
            <a:miter lim="800000"/>
            <a:headEnd/>
            <a:tailEnd/>
          </a:ln>
          <a:effectLst/>
        </p:spPr>
      </p:pic>
      <p:cxnSp>
        <p:nvCxnSpPr>
          <p:cNvPr id="22" name="Straight Connector 21"/>
          <p:cNvCxnSpPr/>
          <p:nvPr/>
        </p:nvCxnSpPr>
        <p:spPr>
          <a:xfrm rot="5400000">
            <a:off x="3858414" y="4785528"/>
            <a:ext cx="2570974" cy="79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00298" y="3429000"/>
            <a:ext cx="1394934" cy="400110"/>
          </a:xfrm>
          <a:prstGeom prst="rect">
            <a:avLst/>
          </a:prstGeom>
          <a:noFill/>
        </p:spPr>
        <p:txBody>
          <a:bodyPr wrap="none" rtlCol="0">
            <a:spAutoFit/>
          </a:bodyPr>
          <a:lstStyle/>
          <a:p>
            <a:r>
              <a:rPr lang="id-ID" sz="2000" b="1" dirty="0" smtClean="0">
                <a:solidFill>
                  <a:schemeClr val="accent1">
                    <a:lumMod val="50000"/>
                  </a:schemeClr>
                </a:solidFill>
                <a:latin typeface="Aharoni" pitchFamily="2" charset="-79"/>
                <a:cs typeface="Aharoni" pitchFamily="2" charset="-79"/>
              </a:rPr>
              <a:t>Last Blogs</a:t>
            </a:r>
            <a:endParaRPr lang="id-ID" sz="2000" b="1" dirty="0">
              <a:solidFill>
                <a:schemeClr val="accent1">
                  <a:lumMod val="50000"/>
                </a:schemeClr>
              </a:solidFill>
              <a:latin typeface="Aharoni" pitchFamily="2" charset="-79"/>
              <a:cs typeface="Aharoni" pitchFamily="2" charset="-79"/>
            </a:endParaRPr>
          </a:p>
        </p:txBody>
      </p:sp>
      <p:grpSp>
        <p:nvGrpSpPr>
          <p:cNvPr id="34" name="Group 33"/>
          <p:cNvGrpSpPr/>
          <p:nvPr/>
        </p:nvGrpSpPr>
        <p:grpSpPr>
          <a:xfrm>
            <a:off x="2571736" y="3786190"/>
            <a:ext cx="2071702" cy="1005609"/>
            <a:chOff x="-1214478" y="3071810"/>
            <a:chExt cx="1857356" cy="1005609"/>
          </a:xfrm>
        </p:grpSpPr>
        <p:sp>
          <p:nvSpPr>
            <p:cNvPr id="28" name="Rectangle 27"/>
            <p:cNvSpPr/>
            <p:nvPr/>
          </p:nvSpPr>
          <p:spPr>
            <a:xfrm>
              <a:off x="-1143040" y="3500438"/>
              <a:ext cx="785818" cy="45065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29" name="Straight Connector 28"/>
            <p:cNvCxnSpPr/>
            <p:nvPr/>
          </p:nvCxnSpPr>
          <p:spPr>
            <a:xfrm>
              <a:off x="-214378" y="3561463"/>
              <a:ext cx="785818" cy="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4346" y="3786190"/>
              <a:ext cx="785818" cy="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71602" y="4071940"/>
              <a:ext cx="1714480" cy="5479"/>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214478" y="3143248"/>
              <a:ext cx="1468672" cy="400110"/>
            </a:xfrm>
            <a:prstGeom prst="rect">
              <a:avLst/>
            </a:prstGeom>
            <a:noFill/>
          </p:spPr>
          <p:txBody>
            <a:bodyPr wrap="none" rtlCol="0">
              <a:spAutoFit/>
            </a:bodyPr>
            <a:lstStyle/>
            <a:p>
              <a:r>
                <a:rPr lang="id-ID" sz="2000" b="1" dirty="0" smtClean="0">
                  <a:solidFill>
                    <a:schemeClr val="accent1">
                      <a:lumMod val="50000"/>
                    </a:schemeClr>
                  </a:solidFill>
                </a:rPr>
                <a:t>Blogs Title 1</a:t>
              </a:r>
              <a:endParaRPr lang="id-ID" sz="2000" b="1" dirty="0">
                <a:solidFill>
                  <a:schemeClr val="accent1">
                    <a:lumMod val="50000"/>
                  </a:schemeClr>
                </a:solidFill>
              </a:endParaRPr>
            </a:p>
          </p:txBody>
        </p:sp>
        <p:sp>
          <p:nvSpPr>
            <p:cNvPr id="33" name="TextBox 32"/>
            <p:cNvSpPr txBox="1"/>
            <p:nvPr/>
          </p:nvSpPr>
          <p:spPr>
            <a:xfrm>
              <a:off x="-1214478" y="3071810"/>
              <a:ext cx="1500198" cy="261610"/>
            </a:xfrm>
            <a:prstGeom prst="rect">
              <a:avLst/>
            </a:prstGeom>
            <a:noFill/>
          </p:spPr>
          <p:txBody>
            <a:bodyPr wrap="square" rtlCol="0">
              <a:spAutoFit/>
            </a:bodyPr>
            <a:lstStyle/>
            <a:p>
              <a:r>
                <a:rPr lang="id-ID" sz="1100" dirty="0" smtClean="0"/>
                <a:t>02 Jan 2013  16:12 wib</a:t>
              </a:r>
              <a:endParaRPr lang="id-ID" sz="1100" dirty="0"/>
            </a:p>
          </p:txBody>
        </p:sp>
      </p:grpSp>
      <p:grpSp>
        <p:nvGrpSpPr>
          <p:cNvPr id="35" name="Group 34"/>
          <p:cNvGrpSpPr/>
          <p:nvPr/>
        </p:nvGrpSpPr>
        <p:grpSpPr>
          <a:xfrm>
            <a:off x="2571736" y="4929198"/>
            <a:ext cx="2071702" cy="1005609"/>
            <a:chOff x="-1214478" y="3071810"/>
            <a:chExt cx="1857356" cy="1005609"/>
          </a:xfrm>
        </p:grpSpPr>
        <p:sp>
          <p:nvSpPr>
            <p:cNvPr id="36" name="Rectangle 35"/>
            <p:cNvSpPr/>
            <p:nvPr/>
          </p:nvSpPr>
          <p:spPr>
            <a:xfrm>
              <a:off x="-1143040" y="3500438"/>
              <a:ext cx="785818" cy="45065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37" name="Straight Connector 36"/>
            <p:cNvCxnSpPr/>
            <p:nvPr/>
          </p:nvCxnSpPr>
          <p:spPr>
            <a:xfrm>
              <a:off x="-214378" y="3561463"/>
              <a:ext cx="785818" cy="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4346" y="3786190"/>
              <a:ext cx="785818" cy="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1602" y="4071940"/>
              <a:ext cx="1714480" cy="5479"/>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14478" y="3143248"/>
              <a:ext cx="1316718" cy="400110"/>
            </a:xfrm>
            <a:prstGeom prst="rect">
              <a:avLst/>
            </a:prstGeom>
            <a:noFill/>
          </p:spPr>
          <p:txBody>
            <a:bodyPr wrap="none" rtlCol="0">
              <a:spAutoFit/>
            </a:bodyPr>
            <a:lstStyle/>
            <a:p>
              <a:r>
                <a:rPr lang="id-ID" sz="2000" b="1" dirty="0" smtClean="0">
                  <a:solidFill>
                    <a:schemeClr val="accent1">
                      <a:lumMod val="50000"/>
                    </a:schemeClr>
                  </a:solidFill>
                </a:rPr>
                <a:t>Blogs Title 2</a:t>
              </a:r>
              <a:endParaRPr lang="id-ID" sz="2000" b="1" dirty="0">
                <a:solidFill>
                  <a:schemeClr val="accent1">
                    <a:lumMod val="50000"/>
                  </a:schemeClr>
                </a:solidFill>
              </a:endParaRPr>
            </a:p>
          </p:txBody>
        </p:sp>
        <p:sp>
          <p:nvSpPr>
            <p:cNvPr id="41" name="TextBox 40"/>
            <p:cNvSpPr txBox="1"/>
            <p:nvPr/>
          </p:nvSpPr>
          <p:spPr>
            <a:xfrm>
              <a:off x="-1214478" y="3071810"/>
              <a:ext cx="1500198" cy="261610"/>
            </a:xfrm>
            <a:prstGeom prst="rect">
              <a:avLst/>
            </a:prstGeom>
            <a:noFill/>
          </p:spPr>
          <p:txBody>
            <a:bodyPr wrap="square" rtlCol="0">
              <a:spAutoFit/>
            </a:bodyPr>
            <a:lstStyle/>
            <a:p>
              <a:r>
                <a:rPr lang="id-ID" sz="1100" dirty="0" smtClean="0"/>
                <a:t>02 Jan 2013  16:12 wib</a:t>
              </a:r>
              <a:endParaRPr lang="id-ID" sz="1100" dirty="0"/>
            </a:p>
          </p:txBody>
        </p:sp>
      </p:grpSp>
      <p:sp>
        <p:nvSpPr>
          <p:cNvPr id="43" name="TextBox 42"/>
          <p:cNvSpPr txBox="1"/>
          <p:nvPr/>
        </p:nvSpPr>
        <p:spPr>
          <a:xfrm>
            <a:off x="5286380" y="3500438"/>
            <a:ext cx="1939955" cy="400110"/>
          </a:xfrm>
          <a:prstGeom prst="rect">
            <a:avLst/>
          </a:prstGeom>
          <a:noFill/>
        </p:spPr>
        <p:txBody>
          <a:bodyPr wrap="none" rtlCol="0">
            <a:spAutoFit/>
          </a:bodyPr>
          <a:lstStyle/>
          <a:p>
            <a:r>
              <a:rPr lang="id-ID" sz="2000" b="1" dirty="0" smtClean="0">
                <a:solidFill>
                  <a:schemeClr val="accent1">
                    <a:lumMod val="50000"/>
                  </a:schemeClr>
                </a:solidFill>
                <a:latin typeface="Aharoni" pitchFamily="2" charset="-79"/>
                <a:cs typeface="Aharoni" pitchFamily="2" charset="-79"/>
              </a:rPr>
              <a:t>Last Portofolio</a:t>
            </a:r>
            <a:endParaRPr lang="id-ID" sz="2000" b="1" dirty="0">
              <a:solidFill>
                <a:schemeClr val="accent1">
                  <a:lumMod val="50000"/>
                </a:schemeClr>
              </a:solidFill>
              <a:latin typeface="Aharoni" pitchFamily="2" charset="-79"/>
              <a:cs typeface="Aharoni" pitchFamily="2" charset="-79"/>
            </a:endParaRPr>
          </a:p>
        </p:txBody>
      </p:sp>
      <p:grpSp>
        <p:nvGrpSpPr>
          <p:cNvPr id="52" name="Group 51"/>
          <p:cNvGrpSpPr/>
          <p:nvPr/>
        </p:nvGrpSpPr>
        <p:grpSpPr>
          <a:xfrm>
            <a:off x="5286380" y="3929066"/>
            <a:ext cx="2500330" cy="1000132"/>
            <a:chOff x="-2286048" y="3071810"/>
            <a:chExt cx="2643206" cy="1000132"/>
          </a:xfrm>
        </p:grpSpPr>
        <p:sp>
          <p:nvSpPr>
            <p:cNvPr id="44" name="Rectangle 43"/>
            <p:cNvSpPr/>
            <p:nvPr/>
          </p:nvSpPr>
          <p:spPr>
            <a:xfrm>
              <a:off x="-2214610" y="3429000"/>
              <a:ext cx="1250500" cy="642942"/>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46" name="Straight Connector 45"/>
            <p:cNvCxnSpPr/>
            <p:nvPr/>
          </p:nvCxnSpPr>
          <p:spPr>
            <a:xfrm>
              <a:off x="-928726" y="3500438"/>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28726" y="3643314"/>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28726" y="3786190"/>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28726" y="3929066"/>
              <a:ext cx="1000132"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86048" y="3071810"/>
              <a:ext cx="2643206" cy="400110"/>
            </a:xfrm>
            <a:prstGeom prst="rect">
              <a:avLst/>
            </a:prstGeom>
            <a:noFill/>
          </p:spPr>
          <p:txBody>
            <a:bodyPr wrap="square" rtlCol="0">
              <a:spAutoFit/>
            </a:bodyPr>
            <a:lstStyle/>
            <a:p>
              <a:r>
                <a:rPr lang="id-ID" sz="2000" b="1" dirty="0" smtClean="0">
                  <a:solidFill>
                    <a:schemeClr val="accent1">
                      <a:lumMod val="50000"/>
                    </a:schemeClr>
                  </a:solidFill>
                </a:rPr>
                <a:t>Portofolio 1</a:t>
              </a:r>
              <a:endParaRPr lang="id-ID" sz="2000" b="1" dirty="0">
                <a:solidFill>
                  <a:schemeClr val="accent1">
                    <a:lumMod val="50000"/>
                  </a:schemeClr>
                </a:solidFill>
              </a:endParaRPr>
            </a:p>
          </p:txBody>
        </p:sp>
      </p:grpSp>
      <p:sp>
        <p:nvSpPr>
          <p:cNvPr id="58" name="Rectangle 57"/>
          <p:cNvSpPr/>
          <p:nvPr/>
        </p:nvSpPr>
        <p:spPr>
          <a:xfrm>
            <a:off x="2357422" y="6143644"/>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TextBox 58"/>
          <p:cNvSpPr txBox="1"/>
          <p:nvPr/>
        </p:nvSpPr>
        <p:spPr>
          <a:xfrm>
            <a:off x="2428860" y="6223835"/>
            <a:ext cx="2214578" cy="276999"/>
          </a:xfrm>
          <a:prstGeom prst="rect">
            <a:avLst/>
          </a:prstGeom>
          <a:noFill/>
        </p:spPr>
        <p:txBody>
          <a:bodyPr wrap="square" rtlCol="0">
            <a:spAutoFit/>
          </a:bodyPr>
          <a:lstStyle/>
          <a:p>
            <a:r>
              <a:rPr lang="id-ID" sz="1200" dirty="0" smtClean="0">
                <a:solidFill>
                  <a:schemeClr val="accent5">
                    <a:lumMod val="20000"/>
                    <a:lumOff val="80000"/>
                  </a:schemeClr>
                </a:solidFill>
              </a:rPr>
              <a:t>Copyrights ©2013 Nama Anda</a:t>
            </a:r>
            <a:endParaRPr lang="id-ID" sz="1200" dirty="0">
              <a:solidFill>
                <a:schemeClr val="accent5">
                  <a:lumMod val="20000"/>
                  <a:lumOff val="80000"/>
                </a:schemeClr>
              </a:solidFill>
            </a:endParaRPr>
          </a:p>
        </p:txBody>
      </p:sp>
      <p:grpSp>
        <p:nvGrpSpPr>
          <p:cNvPr id="60" name="Group 59"/>
          <p:cNvGrpSpPr/>
          <p:nvPr/>
        </p:nvGrpSpPr>
        <p:grpSpPr>
          <a:xfrm>
            <a:off x="5282519" y="5000636"/>
            <a:ext cx="2504191" cy="1000132"/>
            <a:chOff x="-2214610" y="3071810"/>
            <a:chExt cx="2647288" cy="1000132"/>
          </a:xfrm>
        </p:grpSpPr>
        <p:sp>
          <p:nvSpPr>
            <p:cNvPr id="61" name="Rectangle 60"/>
            <p:cNvSpPr/>
            <p:nvPr/>
          </p:nvSpPr>
          <p:spPr>
            <a:xfrm>
              <a:off x="-2214610" y="3429000"/>
              <a:ext cx="1250500" cy="642942"/>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62" name="Straight Connector 61"/>
            <p:cNvCxnSpPr/>
            <p:nvPr/>
          </p:nvCxnSpPr>
          <p:spPr>
            <a:xfrm>
              <a:off x="-928726" y="3500438"/>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28726" y="3643314"/>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28726" y="3786190"/>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28726" y="3929066"/>
              <a:ext cx="1000132"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10528" y="3071810"/>
              <a:ext cx="2643206" cy="400110"/>
            </a:xfrm>
            <a:prstGeom prst="rect">
              <a:avLst/>
            </a:prstGeom>
            <a:noFill/>
          </p:spPr>
          <p:txBody>
            <a:bodyPr wrap="square" rtlCol="0">
              <a:spAutoFit/>
            </a:bodyPr>
            <a:lstStyle/>
            <a:p>
              <a:r>
                <a:rPr lang="id-ID" sz="2000" b="1" dirty="0" smtClean="0">
                  <a:solidFill>
                    <a:schemeClr val="accent1">
                      <a:lumMod val="50000"/>
                    </a:schemeClr>
                  </a:solidFill>
                </a:rPr>
                <a:t>Portofolio 2</a:t>
              </a:r>
              <a:endParaRPr lang="id-ID" sz="2000" b="1" dirty="0">
                <a:solidFill>
                  <a:schemeClr val="accent1">
                    <a:lumMod val="50000"/>
                  </a:schemeClr>
                </a:solidFill>
              </a:endParaRPr>
            </a:p>
          </p:txBody>
        </p:sp>
      </p:grpSp>
      <p:grpSp>
        <p:nvGrpSpPr>
          <p:cNvPr id="69" name="Group 68"/>
          <p:cNvGrpSpPr/>
          <p:nvPr/>
        </p:nvGrpSpPr>
        <p:grpSpPr>
          <a:xfrm>
            <a:off x="0" y="0"/>
            <a:ext cx="1285852" cy="6858002"/>
            <a:chOff x="0" y="0"/>
            <a:chExt cx="1285852" cy="6858002"/>
          </a:xfrm>
        </p:grpSpPr>
        <p:sp>
          <p:nvSpPr>
            <p:cNvPr id="67" name="Rectangle 66"/>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TextBox 67"/>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Index/Home</a:t>
              </a:r>
              <a:endParaRPr lang="id-ID" sz="6000" b="1" dirty="0">
                <a:solidFill>
                  <a:schemeClr val="tx2">
                    <a:lumMod val="20000"/>
                    <a:lumOff val="80000"/>
                  </a:schemeClr>
                </a:solidFill>
              </a:endParaRPr>
            </a:p>
          </p:txBody>
        </p:sp>
      </p:grpSp>
      <p:grpSp>
        <p:nvGrpSpPr>
          <p:cNvPr id="85" name="Group 84"/>
          <p:cNvGrpSpPr/>
          <p:nvPr/>
        </p:nvGrpSpPr>
        <p:grpSpPr>
          <a:xfrm>
            <a:off x="2357422" y="1000108"/>
            <a:ext cx="5429288" cy="428628"/>
            <a:chOff x="2357422" y="1000108"/>
            <a:chExt cx="5429288" cy="428628"/>
          </a:xfrm>
        </p:grpSpPr>
        <p:sp>
          <p:nvSpPr>
            <p:cNvPr id="5" name="Rectangle 4"/>
            <p:cNvSpPr/>
            <p:nvPr/>
          </p:nvSpPr>
          <p:spPr>
            <a:xfrm>
              <a:off x="2357422" y="1000108"/>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p:cNvSpPr txBox="1"/>
            <p:nvPr/>
          </p:nvSpPr>
          <p:spPr>
            <a:xfrm>
              <a:off x="2571736" y="1000108"/>
              <a:ext cx="750526" cy="338554"/>
            </a:xfrm>
            <a:prstGeom prst="rect">
              <a:avLst/>
            </a:prstGeom>
            <a:noFill/>
          </p:spPr>
          <p:txBody>
            <a:bodyPr wrap="square" rtlCol="0">
              <a:spAutoFit/>
            </a:bodyPr>
            <a:lstStyle/>
            <a:p>
              <a:r>
                <a:rPr lang="id-ID" sz="1600" b="1" dirty="0" smtClean="0">
                  <a:solidFill>
                    <a:schemeClr val="accent5">
                      <a:lumMod val="20000"/>
                      <a:lumOff val="80000"/>
                    </a:schemeClr>
                  </a:solidFill>
                </a:rPr>
                <a:t>Home</a:t>
              </a:r>
              <a:endParaRPr lang="id-ID" sz="1600" b="1" dirty="0">
                <a:solidFill>
                  <a:schemeClr val="accent5">
                    <a:lumMod val="20000"/>
                    <a:lumOff val="80000"/>
                  </a:schemeClr>
                </a:solidFill>
              </a:endParaRPr>
            </a:p>
          </p:txBody>
        </p:sp>
        <p:sp>
          <p:nvSpPr>
            <p:cNvPr id="14" name="TextBox 13"/>
            <p:cNvSpPr txBox="1"/>
            <p:nvPr/>
          </p:nvSpPr>
          <p:spPr>
            <a:xfrm>
              <a:off x="3617299" y="1000108"/>
              <a:ext cx="811825" cy="338554"/>
            </a:xfrm>
            <a:prstGeom prst="rect">
              <a:avLst/>
            </a:prstGeom>
            <a:noFill/>
          </p:spPr>
          <p:txBody>
            <a:bodyPr wrap="square" rtlCol="0">
              <a:spAutoFit/>
            </a:bodyPr>
            <a:lstStyle/>
            <a:p>
              <a:r>
                <a:rPr lang="id-ID" sz="1600" b="1" dirty="0" smtClean="0">
                  <a:solidFill>
                    <a:schemeClr val="accent5">
                      <a:lumMod val="20000"/>
                      <a:lumOff val="80000"/>
                    </a:schemeClr>
                  </a:solidFill>
                </a:rPr>
                <a:t>Profile</a:t>
              </a:r>
              <a:endParaRPr lang="id-ID" sz="1600" b="1" dirty="0">
                <a:solidFill>
                  <a:schemeClr val="accent5">
                    <a:lumMod val="20000"/>
                    <a:lumOff val="80000"/>
                  </a:schemeClr>
                </a:solidFill>
              </a:endParaRPr>
            </a:p>
          </p:txBody>
        </p:sp>
        <p:sp>
          <p:nvSpPr>
            <p:cNvPr id="15" name="TextBox 14"/>
            <p:cNvSpPr txBox="1"/>
            <p:nvPr/>
          </p:nvSpPr>
          <p:spPr>
            <a:xfrm>
              <a:off x="5786446" y="1000108"/>
              <a:ext cx="694421" cy="338554"/>
            </a:xfrm>
            <a:prstGeom prst="rect">
              <a:avLst/>
            </a:prstGeom>
            <a:noFill/>
          </p:spPr>
          <p:txBody>
            <a:bodyPr wrap="square" rtlCol="0">
              <a:spAutoFit/>
            </a:bodyPr>
            <a:lstStyle/>
            <a:p>
              <a:r>
                <a:rPr lang="id-ID" sz="1600" b="1" dirty="0" smtClean="0">
                  <a:solidFill>
                    <a:schemeClr val="accent5">
                      <a:lumMod val="20000"/>
                      <a:lumOff val="80000"/>
                    </a:schemeClr>
                  </a:solidFill>
                </a:rPr>
                <a:t>Blogs</a:t>
              </a:r>
              <a:endParaRPr lang="id-ID" sz="1600" b="1" dirty="0">
                <a:solidFill>
                  <a:schemeClr val="accent5">
                    <a:lumMod val="20000"/>
                    <a:lumOff val="80000"/>
                  </a:schemeClr>
                </a:solidFill>
              </a:endParaRPr>
            </a:p>
          </p:txBody>
        </p:sp>
        <p:sp>
          <p:nvSpPr>
            <p:cNvPr id="16" name="TextBox 15"/>
            <p:cNvSpPr txBox="1"/>
            <p:nvPr/>
          </p:nvSpPr>
          <p:spPr>
            <a:xfrm>
              <a:off x="4572000" y="1000108"/>
              <a:ext cx="1071570" cy="338554"/>
            </a:xfrm>
            <a:prstGeom prst="rect">
              <a:avLst/>
            </a:prstGeom>
            <a:noFill/>
          </p:spPr>
          <p:txBody>
            <a:bodyPr wrap="square" rtlCol="0">
              <a:spAutoFit/>
            </a:bodyPr>
            <a:lstStyle/>
            <a:p>
              <a:r>
                <a:rPr lang="id-ID" sz="1600" b="1" dirty="0" smtClean="0">
                  <a:solidFill>
                    <a:schemeClr val="accent5">
                      <a:lumMod val="20000"/>
                      <a:lumOff val="80000"/>
                    </a:schemeClr>
                  </a:solidFill>
                </a:rPr>
                <a:t>Portofolio</a:t>
              </a:r>
              <a:endParaRPr lang="id-ID" sz="1600" b="1" dirty="0">
                <a:solidFill>
                  <a:schemeClr val="accent5">
                    <a:lumMod val="20000"/>
                    <a:lumOff val="80000"/>
                  </a:schemeClr>
                </a:solidFill>
              </a:endParaRPr>
            </a:p>
          </p:txBody>
        </p:sp>
        <p:sp>
          <p:nvSpPr>
            <p:cNvPr id="17" name="TextBox 16"/>
            <p:cNvSpPr txBox="1"/>
            <p:nvPr/>
          </p:nvSpPr>
          <p:spPr>
            <a:xfrm>
              <a:off x="6643702" y="1000108"/>
              <a:ext cx="1143008" cy="338554"/>
            </a:xfrm>
            <a:prstGeom prst="rect">
              <a:avLst/>
            </a:prstGeom>
            <a:noFill/>
          </p:spPr>
          <p:txBody>
            <a:bodyPr wrap="square" rtlCol="0">
              <a:spAutoFit/>
            </a:bodyPr>
            <a:lstStyle/>
            <a:p>
              <a:r>
                <a:rPr lang="id-ID" sz="1600" b="1" dirty="0" smtClean="0">
                  <a:solidFill>
                    <a:schemeClr val="accent5">
                      <a:lumMod val="20000"/>
                      <a:lumOff val="80000"/>
                    </a:schemeClr>
                  </a:solidFill>
                </a:rPr>
                <a:t>Contact Us</a:t>
              </a:r>
              <a:endParaRPr lang="id-ID" sz="1600" b="1" dirty="0">
                <a:solidFill>
                  <a:schemeClr val="accent5">
                    <a:lumMod val="20000"/>
                    <a:lumOff val="80000"/>
                  </a:schemeClr>
                </a:solidFill>
              </a:endParaRPr>
            </a:p>
          </p:txBody>
        </p:sp>
        <p:cxnSp>
          <p:nvCxnSpPr>
            <p:cNvPr id="75" name="Straight Connector 74"/>
            <p:cNvCxnSpPr/>
            <p:nvPr/>
          </p:nvCxnSpPr>
          <p:spPr>
            <a:xfrm rot="5400000">
              <a:off x="3250000"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22364"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5465372"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394066"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357422" y="1000108"/>
              <a:ext cx="1071570" cy="4286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TextBox 83"/>
            <p:cNvSpPr txBox="1"/>
            <p:nvPr/>
          </p:nvSpPr>
          <p:spPr>
            <a:xfrm>
              <a:off x="2357422" y="1000108"/>
              <a:ext cx="1071570" cy="338554"/>
            </a:xfrm>
            <a:prstGeom prst="rect">
              <a:avLst/>
            </a:prstGeom>
            <a:noFill/>
          </p:spPr>
          <p:txBody>
            <a:bodyPr wrap="square" rtlCol="0">
              <a:spAutoFit/>
            </a:bodyPr>
            <a:lstStyle/>
            <a:p>
              <a:pPr algn="ctr"/>
              <a:r>
                <a:rPr lang="id-ID" sz="1600" b="1" dirty="0" smtClean="0">
                  <a:solidFill>
                    <a:schemeClr val="tx2">
                      <a:lumMod val="75000"/>
                    </a:schemeClr>
                  </a:solidFill>
                </a:rPr>
                <a:t>Home</a:t>
              </a:r>
              <a:endParaRPr lang="id-ID" sz="1600" b="1" dirty="0">
                <a:solidFill>
                  <a:schemeClr val="tx2">
                    <a:lumMod val="75000"/>
                  </a:schemeClr>
                </a:solidFill>
              </a:endParaRPr>
            </a:p>
          </p:txBody>
        </p:sp>
      </p:grpSp>
      <p:grpSp>
        <p:nvGrpSpPr>
          <p:cNvPr id="89" name="Group 88"/>
          <p:cNvGrpSpPr/>
          <p:nvPr/>
        </p:nvGrpSpPr>
        <p:grpSpPr>
          <a:xfrm>
            <a:off x="5214942" y="3214686"/>
            <a:ext cx="2500330" cy="261610"/>
            <a:chOff x="5214942" y="3214686"/>
            <a:chExt cx="2500330" cy="261610"/>
          </a:xfrm>
        </p:grpSpPr>
        <p:sp>
          <p:nvSpPr>
            <p:cNvPr id="86" name="Rectangle 85"/>
            <p:cNvSpPr/>
            <p:nvPr/>
          </p:nvSpPr>
          <p:spPr>
            <a:xfrm>
              <a:off x="5786446" y="3214686"/>
              <a:ext cx="1357322" cy="214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TextBox 86"/>
            <p:cNvSpPr txBox="1"/>
            <p:nvPr/>
          </p:nvSpPr>
          <p:spPr>
            <a:xfrm>
              <a:off x="5214942" y="3214686"/>
              <a:ext cx="608885" cy="261610"/>
            </a:xfrm>
            <a:prstGeom prst="rect">
              <a:avLst/>
            </a:prstGeom>
            <a:noFill/>
          </p:spPr>
          <p:txBody>
            <a:bodyPr wrap="square" rtlCol="0">
              <a:spAutoFit/>
            </a:bodyPr>
            <a:lstStyle/>
            <a:p>
              <a:r>
                <a:rPr lang="id-ID" sz="1100" b="1" dirty="0" smtClean="0">
                  <a:solidFill>
                    <a:schemeClr val="tx2">
                      <a:lumMod val="75000"/>
                    </a:schemeClr>
                  </a:solidFill>
                </a:rPr>
                <a:t>Search</a:t>
              </a:r>
              <a:endParaRPr lang="id-ID" sz="1100" b="1" dirty="0">
                <a:solidFill>
                  <a:schemeClr val="tx2">
                    <a:lumMod val="75000"/>
                  </a:schemeClr>
                </a:solidFill>
              </a:endParaRPr>
            </a:p>
          </p:txBody>
        </p:sp>
        <p:sp>
          <p:nvSpPr>
            <p:cNvPr id="88" name="Rectangle 87"/>
            <p:cNvSpPr/>
            <p:nvPr/>
          </p:nvSpPr>
          <p:spPr>
            <a:xfrm>
              <a:off x="7215206" y="3214686"/>
              <a:ext cx="500066" cy="21431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accent5">
                      <a:lumMod val="20000"/>
                      <a:lumOff val="80000"/>
                    </a:schemeClr>
                  </a:solidFill>
                </a:rPr>
                <a:t>GO</a:t>
              </a:r>
              <a:endParaRPr lang="id-ID" sz="1100" b="1" dirty="0">
                <a:solidFill>
                  <a:schemeClr val="accent5">
                    <a:lumMod val="20000"/>
                    <a:lumOff val="80000"/>
                  </a:schemeClr>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5984" y="214290"/>
            <a:ext cx="5429288" cy="7937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2357422" y="357166"/>
            <a:ext cx="1166473" cy="584775"/>
          </a:xfrm>
          <a:prstGeom prst="rect">
            <a:avLst/>
          </a:prstGeom>
          <a:noFill/>
        </p:spPr>
        <p:txBody>
          <a:bodyPr wrap="square" rtlCol="0">
            <a:spAutoFit/>
          </a:bodyPr>
          <a:lstStyle/>
          <a:p>
            <a:r>
              <a:rPr lang="id-ID" sz="3200" b="1" dirty="0" smtClean="0"/>
              <a:t>LOGO</a:t>
            </a:r>
            <a:endParaRPr lang="id-ID" sz="3200" b="1" dirty="0"/>
          </a:p>
        </p:txBody>
      </p:sp>
      <p:sp>
        <p:nvSpPr>
          <p:cNvPr id="18" name="Rectangle 17"/>
          <p:cNvSpPr/>
          <p:nvPr/>
        </p:nvSpPr>
        <p:spPr>
          <a:xfrm>
            <a:off x="2285984" y="1357298"/>
            <a:ext cx="5429288" cy="47863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2"/>
          <p:cNvPicPr>
            <a:picLocks noChangeAspect="1" noChangeArrowheads="1"/>
          </p:cNvPicPr>
          <p:nvPr/>
        </p:nvPicPr>
        <p:blipFill>
          <a:blip r:embed="rId2"/>
          <a:srcRect/>
          <a:stretch>
            <a:fillRect/>
          </a:stretch>
        </p:blipFill>
        <p:spPr bwMode="auto">
          <a:xfrm>
            <a:off x="5500694" y="714356"/>
            <a:ext cx="2160957" cy="192289"/>
          </a:xfrm>
          <a:prstGeom prst="rect">
            <a:avLst/>
          </a:prstGeom>
          <a:noFill/>
          <a:ln w="9525">
            <a:noFill/>
            <a:miter lim="800000"/>
            <a:headEnd/>
            <a:tailEnd/>
          </a:ln>
          <a:effectLst/>
        </p:spPr>
      </p:pic>
      <p:sp>
        <p:nvSpPr>
          <p:cNvPr id="25" name="TextBox 24"/>
          <p:cNvSpPr txBox="1"/>
          <p:nvPr/>
        </p:nvSpPr>
        <p:spPr>
          <a:xfrm>
            <a:off x="2500298" y="1785926"/>
            <a:ext cx="976549" cy="400110"/>
          </a:xfrm>
          <a:prstGeom prst="rect">
            <a:avLst/>
          </a:prstGeom>
          <a:noFill/>
        </p:spPr>
        <p:txBody>
          <a:bodyPr wrap="none" rtlCol="0">
            <a:spAutoFit/>
          </a:bodyPr>
          <a:lstStyle/>
          <a:p>
            <a:r>
              <a:rPr lang="id-ID" sz="2000" b="1" dirty="0" smtClean="0">
                <a:solidFill>
                  <a:schemeClr val="accent1">
                    <a:lumMod val="50000"/>
                  </a:schemeClr>
                </a:solidFill>
                <a:latin typeface="Aharoni" pitchFamily="2" charset="-79"/>
                <a:cs typeface="Aharoni" pitchFamily="2" charset="-79"/>
              </a:rPr>
              <a:t>Profile</a:t>
            </a:r>
            <a:endParaRPr lang="id-ID" sz="2000" b="1" dirty="0">
              <a:solidFill>
                <a:schemeClr val="accent1">
                  <a:lumMod val="50000"/>
                </a:schemeClr>
              </a:solidFill>
              <a:latin typeface="Aharoni" pitchFamily="2" charset="-79"/>
              <a:cs typeface="Aharoni" pitchFamily="2" charset="-79"/>
            </a:endParaRPr>
          </a:p>
        </p:txBody>
      </p:sp>
      <p:sp>
        <p:nvSpPr>
          <p:cNvPr id="58" name="Rectangle 57"/>
          <p:cNvSpPr/>
          <p:nvPr/>
        </p:nvSpPr>
        <p:spPr>
          <a:xfrm>
            <a:off x="2285984" y="6143644"/>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TextBox 58"/>
          <p:cNvSpPr txBox="1"/>
          <p:nvPr/>
        </p:nvSpPr>
        <p:spPr>
          <a:xfrm>
            <a:off x="2357422" y="6223835"/>
            <a:ext cx="2214578" cy="276999"/>
          </a:xfrm>
          <a:prstGeom prst="rect">
            <a:avLst/>
          </a:prstGeom>
          <a:noFill/>
        </p:spPr>
        <p:txBody>
          <a:bodyPr wrap="square" rtlCol="0">
            <a:spAutoFit/>
          </a:bodyPr>
          <a:lstStyle/>
          <a:p>
            <a:r>
              <a:rPr lang="id-ID" sz="1200" dirty="0" smtClean="0">
                <a:solidFill>
                  <a:schemeClr val="accent5">
                    <a:lumMod val="20000"/>
                    <a:lumOff val="80000"/>
                  </a:schemeClr>
                </a:solidFill>
              </a:rPr>
              <a:t>Copyrights ©2013 Nama Anda</a:t>
            </a:r>
            <a:endParaRPr lang="id-ID" sz="1200" dirty="0">
              <a:solidFill>
                <a:schemeClr val="accent5">
                  <a:lumMod val="20000"/>
                  <a:lumOff val="80000"/>
                </a:schemeClr>
              </a:solidFill>
            </a:endParaRPr>
          </a:p>
        </p:txBody>
      </p:sp>
      <p:sp>
        <p:nvSpPr>
          <p:cNvPr id="50" name="Rectangle 49"/>
          <p:cNvSpPr/>
          <p:nvPr/>
        </p:nvSpPr>
        <p:spPr>
          <a:xfrm>
            <a:off x="2571736" y="2214554"/>
            <a:ext cx="1500198" cy="1571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TextBox 51"/>
          <p:cNvSpPr txBox="1"/>
          <p:nvPr/>
        </p:nvSpPr>
        <p:spPr>
          <a:xfrm>
            <a:off x="2643174" y="2714620"/>
            <a:ext cx="1215141" cy="369332"/>
          </a:xfrm>
          <a:prstGeom prst="rect">
            <a:avLst/>
          </a:prstGeom>
          <a:noFill/>
        </p:spPr>
        <p:txBody>
          <a:bodyPr wrap="none" rtlCol="0">
            <a:spAutoFit/>
          </a:bodyPr>
          <a:lstStyle/>
          <a:p>
            <a:r>
              <a:rPr lang="id-ID" dirty="0" smtClean="0"/>
              <a:t>Your Photo</a:t>
            </a:r>
            <a:endParaRPr lang="id-ID" dirty="0"/>
          </a:p>
        </p:txBody>
      </p:sp>
      <p:sp>
        <p:nvSpPr>
          <p:cNvPr id="53" name="TextBox 52"/>
          <p:cNvSpPr txBox="1"/>
          <p:nvPr/>
        </p:nvSpPr>
        <p:spPr>
          <a:xfrm>
            <a:off x="4214810" y="2214554"/>
            <a:ext cx="2313197" cy="369332"/>
          </a:xfrm>
          <a:prstGeom prst="rect">
            <a:avLst/>
          </a:prstGeom>
          <a:noFill/>
        </p:spPr>
        <p:txBody>
          <a:bodyPr wrap="none" rtlCol="0">
            <a:spAutoFit/>
          </a:bodyPr>
          <a:lstStyle/>
          <a:p>
            <a:r>
              <a:rPr lang="id-ID" b="1" dirty="0" smtClean="0"/>
              <a:t>Name        : </a:t>
            </a:r>
            <a:r>
              <a:rPr lang="id-ID" dirty="0" smtClean="0"/>
              <a:t>Your Photo</a:t>
            </a:r>
            <a:endParaRPr lang="id-ID" dirty="0"/>
          </a:p>
        </p:txBody>
      </p:sp>
      <p:sp>
        <p:nvSpPr>
          <p:cNvPr id="54" name="TextBox 53"/>
          <p:cNvSpPr txBox="1"/>
          <p:nvPr/>
        </p:nvSpPr>
        <p:spPr>
          <a:xfrm>
            <a:off x="4214810" y="2571744"/>
            <a:ext cx="2631618" cy="369332"/>
          </a:xfrm>
          <a:prstGeom prst="rect">
            <a:avLst/>
          </a:prstGeom>
          <a:noFill/>
        </p:spPr>
        <p:txBody>
          <a:bodyPr wrap="none" rtlCol="0">
            <a:spAutoFit/>
          </a:bodyPr>
          <a:lstStyle/>
          <a:p>
            <a:r>
              <a:rPr lang="id-ID" b="1" dirty="0" smtClean="0"/>
              <a:t>Birthdate  : </a:t>
            </a:r>
            <a:r>
              <a:rPr lang="id-ID" dirty="0" smtClean="0"/>
              <a:t>Your Birthdate</a:t>
            </a:r>
            <a:endParaRPr lang="id-ID" dirty="0"/>
          </a:p>
        </p:txBody>
      </p:sp>
      <p:sp>
        <p:nvSpPr>
          <p:cNvPr id="55" name="TextBox 54"/>
          <p:cNvSpPr txBox="1"/>
          <p:nvPr/>
        </p:nvSpPr>
        <p:spPr>
          <a:xfrm>
            <a:off x="4214810" y="2928934"/>
            <a:ext cx="2490169" cy="369332"/>
          </a:xfrm>
          <a:prstGeom prst="rect">
            <a:avLst/>
          </a:prstGeom>
          <a:noFill/>
        </p:spPr>
        <p:txBody>
          <a:bodyPr wrap="none" rtlCol="0">
            <a:spAutoFit/>
          </a:bodyPr>
          <a:lstStyle/>
          <a:p>
            <a:r>
              <a:rPr lang="id-ID" b="1" dirty="0" smtClean="0"/>
              <a:t>Gender      :</a:t>
            </a:r>
            <a:r>
              <a:rPr lang="id-ID" dirty="0" smtClean="0"/>
              <a:t> Your Gender</a:t>
            </a:r>
            <a:endParaRPr lang="id-ID" dirty="0"/>
          </a:p>
        </p:txBody>
      </p:sp>
      <p:sp>
        <p:nvSpPr>
          <p:cNvPr id="56" name="TextBox 55"/>
          <p:cNvSpPr txBox="1"/>
          <p:nvPr/>
        </p:nvSpPr>
        <p:spPr>
          <a:xfrm>
            <a:off x="4214810" y="3286124"/>
            <a:ext cx="2644122" cy="369332"/>
          </a:xfrm>
          <a:prstGeom prst="rect">
            <a:avLst/>
          </a:prstGeom>
          <a:noFill/>
        </p:spPr>
        <p:txBody>
          <a:bodyPr wrap="none" rtlCol="0">
            <a:spAutoFit/>
          </a:bodyPr>
          <a:lstStyle/>
          <a:p>
            <a:r>
              <a:rPr lang="id-ID" b="1" dirty="0" smtClean="0"/>
              <a:t>Status        :</a:t>
            </a:r>
            <a:r>
              <a:rPr lang="id-ID" dirty="0" smtClean="0"/>
              <a:t> Single/Maried</a:t>
            </a:r>
            <a:endParaRPr lang="id-ID" dirty="0"/>
          </a:p>
        </p:txBody>
      </p:sp>
      <p:sp>
        <p:nvSpPr>
          <p:cNvPr id="60" name="TextBox 59"/>
          <p:cNvSpPr txBox="1"/>
          <p:nvPr/>
        </p:nvSpPr>
        <p:spPr>
          <a:xfrm>
            <a:off x="2500299" y="4004431"/>
            <a:ext cx="5000660" cy="1938992"/>
          </a:xfrm>
          <a:prstGeom prst="rect">
            <a:avLst/>
          </a:prstGeom>
          <a:noFill/>
        </p:spPr>
        <p:txBody>
          <a:bodyPr wrap="square" rtlCol="0">
            <a:spAutoFit/>
          </a:bodyPr>
          <a:lstStyle/>
          <a:p>
            <a:r>
              <a:rPr lang="id-ID" sz="1200" dirty="0" smtClean="0"/>
              <a:t>Lorem ipsum dolor sit amet, consectetur adipiscing elit. Donec accumsan suscipit mi, ut condimentum nisl ultrices ut. In vestibulum elit nec lacus tempus luctus. Donec mattis, mauris sed dictum laoreet, massa nulla pretium nisi, sed malesuada massa magna non mi. Maecenas blandit, arcu ac molestie sollicitudin, turpis urna condimentum mi, vitae vestibulum dui elit quis metus. </a:t>
            </a:r>
          </a:p>
          <a:p>
            <a:endParaRPr lang="id-ID" sz="1200" dirty="0"/>
          </a:p>
          <a:p>
            <a:r>
              <a:rPr lang="id-ID" sz="1200" dirty="0" smtClean="0"/>
              <a:t>Quisque cursus arcu in lacus sodales eleifend. Cum sociis natoque penatibus et magnis dis parturient montes, nascetur ridiculus mus. Mauris tortor sapien, vehicula vel pharetra quis, dignissim sit amet risus. Praesent vestibulum magna in tortor ultricies pulvinar. Lorem</a:t>
            </a:r>
            <a:endParaRPr lang="id-ID" sz="1200" dirty="0"/>
          </a:p>
        </p:txBody>
      </p:sp>
      <p:grpSp>
        <p:nvGrpSpPr>
          <p:cNvPr id="67" name="Group 66"/>
          <p:cNvGrpSpPr/>
          <p:nvPr/>
        </p:nvGrpSpPr>
        <p:grpSpPr>
          <a:xfrm>
            <a:off x="0" y="0"/>
            <a:ext cx="1285852" cy="6858002"/>
            <a:chOff x="0" y="0"/>
            <a:chExt cx="1285852" cy="6858002"/>
          </a:xfrm>
        </p:grpSpPr>
        <p:sp>
          <p:nvSpPr>
            <p:cNvPr id="68" name="Rectangle 67"/>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Profile</a:t>
              </a:r>
              <a:endParaRPr lang="id-ID" sz="6000" b="1" dirty="0">
                <a:solidFill>
                  <a:schemeClr val="tx2">
                    <a:lumMod val="20000"/>
                    <a:lumOff val="80000"/>
                  </a:schemeClr>
                </a:solidFill>
              </a:endParaRPr>
            </a:p>
          </p:txBody>
        </p:sp>
      </p:grpSp>
      <p:grpSp>
        <p:nvGrpSpPr>
          <p:cNvPr id="70" name="Group 69"/>
          <p:cNvGrpSpPr/>
          <p:nvPr/>
        </p:nvGrpSpPr>
        <p:grpSpPr>
          <a:xfrm>
            <a:off x="2285984" y="1000108"/>
            <a:ext cx="5429288" cy="428628"/>
            <a:chOff x="2357422" y="1000108"/>
            <a:chExt cx="5429288" cy="428628"/>
          </a:xfrm>
        </p:grpSpPr>
        <p:sp>
          <p:nvSpPr>
            <p:cNvPr id="71" name="Rectangle 70"/>
            <p:cNvSpPr/>
            <p:nvPr/>
          </p:nvSpPr>
          <p:spPr>
            <a:xfrm>
              <a:off x="2357422" y="1000108"/>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TextBox 71"/>
            <p:cNvSpPr txBox="1"/>
            <p:nvPr/>
          </p:nvSpPr>
          <p:spPr>
            <a:xfrm>
              <a:off x="2571736" y="1000108"/>
              <a:ext cx="750526" cy="338554"/>
            </a:xfrm>
            <a:prstGeom prst="rect">
              <a:avLst/>
            </a:prstGeom>
            <a:noFill/>
          </p:spPr>
          <p:txBody>
            <a:bodyPr wrap="square" rtlCol="0">
              <a:spAutoFit/>
            </a:bodyPr>
            <a:lstStyle/>
            <a:p>
              <a:r>
                <a:rPr lang="id-ID" sz="1600" b="1" dirty="0" smtClean="0">
                  <a:solidFill>
                    <a:schemeClr val="accent5">
                      <a:lumMod val="20000"/>
                      <a:lumOff val="80000"/>
                    </a:schemeClr>
                  </a:solidFill>
                </a:rPr>
                <a:t>Home</a:t>
              </a:r>
              <a:endParaRPr lang="id-ID" sz="1600" b="1" dirty="0">
                <a:solidFill>
                  <a:schemeClr val="accent5">
                    <a:lumMod val="20000"/>
                    <a:lumOff val="80000"/>
                  </a:schemeClr>
                </a:solidFill>
              </a:endParaRPr>
            </a:p>
          </p:txBody>
        </p:sp>
        <p:sp>
          <p:nvSpPr>
            <p:cNvPr id="73" name="TextBox 72"/>
            <p:cNvSpPr txBox="1"/>
            <p:nvPr/>
          </p:nvSpPr>
          <p:spPr>
            <a:xfrm>
              <a:off x="3617299" y="1000108"/>
              <a:ext cx="811825" cy="338554"/>
            </a:xfrm>
            <a:prstGeom prst="rect">
              <a:avLst/>
            </a:prstGeom>
            <a:noFill/>
          </p:spPr>
          <p:txBody>
            <a:bodyPr wrap="square" rtlCol="0">
              <a:spAutoFit/>
            </a:bodyPr>
            <a:lstStyle/>
            <a:p>
              <a:r>
                <a:rPr lang="id-ID" sz="1600" b="1" dirty="0" smtClean="0">
                  <a:solidFill>
                    <a:schemeClr val="accent5">
                      <a:lumMod val="20000"/>
                      <a:lumOff val="80000"/>
                    </a:schemeClr>
                  </a:solidFill>
                </a:rPr>
                <a:t>Profile</a:t>
              </a:r>
              <a:endParaRPr lang="id-ID" sz="1600" b="1" dirty="0">
                <a:solidFill>
                  <a:schemeClr val="accent5">
                    <a:lumMod val="20000"/>
                    <a:lumOff val="80000"/>
                  </a:schemeClr>
                </a:solidFill>
              </a:endParaRPr>
            </a:p>
          </p:txBody>
        </p:sp>
        <p:sp>
          <p:nvSpPr>
            <p:cNvPr id="74" name="TextBox 73"/>
            <p:cNvSpPr txBox="1"/>
            <p:nvPr/>
          </p:nvSpPr>
          <p:spPr>
            <a:xfrm>
              <a:off x="5786446" y="1000108"/>
              <a:ext cx="694421" cy="338554"/>
            </a:xfrm>
            <a:prstGeom prst="rect">
              <a:avLst/>
            </a:prstGeom>
            <a:noFill/>
          </p:spPr>
          <p:txBody>
            <a:bodyPr wrap="square" rtlCol="0">
              <a:spAutoFit/>
            </a:bodyPr>
            <a:lstStyle/>
            <a:p>
              <a:r>
                <a:rPr lang="id-ID" sz="1600" b="1" dirty="0" smtClean="0">
                  <a:solidFill>
                    <a:schemeClr val="accent5">
                      <a:lumMod val="20000"/>
                      <a:lumOff val="80000"/>
                    </a:schemeClr>
                  </a:solidFill>
                </a:rPr>
                <a:t>Blogs</a:t>
              </a:r>
              <a:endParaRPr lang="id-ID" sz="1600" b="1" dirty="0">
                <a:solidFill>
                  <a:schemeClr val="accent5">
                    <a:lumMod val="20000"/>
                    <a:lumOff val="80000"/>
                  </a:schemeClr>
                </a:solidFill>
              </a:endParaRPr>
            </a:p>
          </p:txBody>
        </p:sp>
        <p:sp>
          <p:nvSpPr>
            <p:cNvPr id="75" name="TextBox 74"/>
            <p:cNvSpPr txBox="1"/>
            <p:nvPr/>
          </p:nvSpPr>
          <p:spPr>
            <a:xfrm>
              <a:off x="4572000" y="1000108"/>
              <a:ext cx="1071570" cy="338554"/>
            </a:xfrm>
            <a:prstGeom prst="rect">
              <a:avLst/>
            </a:prstGeom>
            <a:noFill/>
          </p:spPr>
          <p:txBody>
            <a:bodyPr wrap="square" rtlCol="0">
              <a:spAutoFit/>
            </a:bodyPr>
            <a:lstStyle/>
            <a:p>
              <a:r>
                <a:rPr lang="id-ID" sz="1600" b="1" dirty="0" smtClean="0">
                  <a:solidFill>
                    <a:schemeClr val="accent5">
                      <a:lumMod val="20000"/>
                      <a:lumOff val="80000"/>
                    </a:schemeClr>
                  </a:solidFill>
                </a:rPr>
                <a:t>Portofolio</a:t>
              </a:r>
              <a:endParaRPr lang="id-ID" sz="1600" b="1" dirty="0">
                <a:solidFill>
                  <a:schemeClr val="accent5">
                    <a:lumMod val="20000"/>
                    <a:lumOff val="80000"/>
                  </a:schemeClr>
                </a:solidFill>
              </a:endParaRPr>
            </a:p>
          </p:txBody>
        </p:sp>
        <p:sp>
          <p:nvSpPr>
            <p:cNvPr id="76" name="TextBox 75"/>
            <p:cNvSpPr txBox="1"/>
            <p:nvPr/>
          </p:nvSpPr>
          <p:spPr>
            <a:xfrm>
              <a:off x="6643702" y="1000108"/>
              <a:ext cx="1143008" cy="338554"/>
            </a:xfrm>
            <a:prstGeom prst="rect">
              <a:avLst/>
            </a:prstGeom>
            <a:noFill/>
          </p:spPr>
          <p:txBody>
            <a:bodyPr wrap="square" rtlCol="0">
              <a:spAutoFit/>
            </a:bodyPr>
            <a:lstStyle/>
            <a:p>
              <a:r>
                <a:rPr lang="id-ID" sz="1600" b="1" dirty="0" smtClean="0">
                  <a:solidFill>
                    <a:schemeClr val="accent5">
                      <a:lumMod val="20000"/>
                      <a:lumOff val="80000"/>
                    </a:schemeClr>
                  </a:solidFill>
                </a:rPr>
                <a:t>Contact Us</a:t>
              </a:r>
              <a:endParaRPr lang="id-ID" sz="1600" b="1" dirty="0">
                <a:solidFill>
                  <a:schemeClr val="accent5">
                    <a:lumMod val="20000"/>
                    <a:lumOff val="80000"/>
                  </a:schemeClr>
                </a:solidFill>
              </a:endParaRPr>
            </a:p>
          </p:txBody>
        </p:sp>
        <p:cxnSp>
          <p:nvCxnSpPr>
            <p:cNvPr id="77" name="Straight Connector 76"/>
            <p:cNvCxnSpPr/>
            <p:nvPr/>
          </p:nvCxnSpPr>
          <p:spPr>
            <a:xfrm rot="5400000">
              <a:off x="3250000"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22364"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5465372"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94066"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428992" y="1000108"/>
              <a:ext cx="1071570" cy="4286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TextBox 81"/>
            <p:cNvSpPr txBox="1"/>
            <p:nvPr/>
          </p:nvSpPr>
          <p:spPr>
            <a:xfrm>
              <a:off x="3428992" y="1000108"/>
              <a:ext cx="1071570" cy="338554"/>
            </a:xfrm>
            <a:prstGeom prst="rect">
              <a:avLst/>
            </a:prstGeom>
            <a:noFill/>
            <a:ln>
              <a:solidFill>
                <a:schemeClr val="accent5">
                  <a:lumMod val="20000"/>
                  <a:lumOff val="80000"/>
                </a:schemeClr>
              </a:solidFill>
            </a:ln>
          </p:spPr>
          <p:txBody>
            <a:bodyPr wrap="square" rtlCol="0">
              <a:spAutoFit/>
            </a:bodyPr>
            <a:lstStyle/>
            <a:p>
              <a:pPr algn="ctr"/>
              <a:r>
                <a:rPr lang="id-ID" sz="1600" b="1" dirty="0" smtClean="0">
                  <a:solidFill>
                    <a:schemeClr val="tx2">
                      <a:lumMod val="75000"/>
                    </a:schemeClr>
                  </a:solidFill>
                </a:rPr>
                <a:t>Profile</a:t>
              </a:r>
              <a:endParaRPr lang="id-ID" sz="1600" b="1" dirty="0">
                <a:solidFill>
                  <a:schemeClr val="tx2">
                    <a:lumMod val="75000"/>
                  </a:schemeClr>
                </a:solidFill>
              </a:endParaRPr>
            </a:p>
          </p:txBody>
        </p:sp>
      </p:grpSp>
      <p:grpSp>
        <p:nvGrpSpPr>
          <p:cNvPr id="83" name="Group 82"/>
          <p:cNvGrpSpPr/>
          <p:nvPr/>
        </p:nvGrpSpPr>
        <p:grpSpPr>
          <a:xfrm>
            <a:off x="5072066" y="1500174"/>
            <a:ext cx="2500330" cy="261610"/>
            <a:chOff x="5214942" y="3214686"/>
            <a:chExt cx="2500330" cy="261610"/>
          </a:xfrm>
        </p:grpSpPr>
        <p:sp>
          <p:nvSpPr>
            <p:cNvPr id="84" name="Rectangle 83"/>
            <p:cNvSpPr/>
            <p:nvPr/>
          </p:nvSpPr>
          <p:spPr>
            <a:xfrm>
              <a:off x="5786446" y="3214686"/>
              <a:ext cx="1357322" cy="214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TextBox 84"/>
            <p:cNvSpPr txBox="1"/>
            <p:nvPr/>
          </p:nvSpPr>
          <p:spPr>
            <a:xfrm>
              <a:off x="5214942" y="3214686"/>
              <a:ext cx="608885" cy="261610"/>
            </a:xfrm>
            <a:prstGeom prst="rect">
              <a:avLst/>
            </a:prstGeom>
            <a:noFill/>
          </p:spPr>
          <p:txBody>
            <a:bodyPr wrap="square" rtlCol="0">
              <a:spAutoFit/>
            </a:bodyPr>
            <a:lstStyle/>
            <a:p>
              <a:r>
                <a:rPr lang="id-ID" sz="1100" b="1" dirty="0" smtClean="0">
                  <a:solidFill>
                    <a:schemeClr val="tx2">
                      <a:lumMod val="75000"/>
                    </a:schemeClr>
                  </a:solidFill>
                </a:rPr>
                <a:t>Search</a:t>
              </a:r>
              <a:endParaRPr lang="id-ID" sz="1100" b="1" dirty="0">
                <a:solidFill>
                  <a:schemeClr val="tx2">
                    <a:lumMod val="75000"/>
                  </a:schemeClr>
                </a:solidFill>
              </a:endParaRPr>
            </a:p>
          </p:txBody>
        </p:sp>
        <p:sp>
          <p:nvSpPr>
            <p:cNvPr id="86" name="Rectangle 85"/>
            <p:cNvSpPr/>
            <p:nvPr/>
          </p:nvSpPr>
          <p:spPr>
            <a:xfrm>
              <a:off x="7215206" y="3214686"/>
              <a:ext cx="500066" cy="21431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accent5">
                      <a:lumMod val="20000"/>
                      <a:lumOff val="80000"/>
                    </a:schemeClr>
                  </a:solidFill>
                </a:rPr>
                <a:t>GO</a:t>
              </a:r>
              <a:endParaRPr lang="id-ID" sz="1100" b="1" dirty="0">
                <a:solidFill>
                  <a:schemeClr val="accent5">
                    <a:lumMod val="20000"/>
                    <a:lumOff val="80000"/>
                  </a:schemeClr>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5984" y="214290"/>
            <a:ext cx="5429288" cy="7937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2357422" y="357166"/>
            <a:ext cx="1166473" cy="584775"/>
          </a:xfrm>
          <a:prstGeom prst="rect">
            <a:avLst/>
          </a:prstGeom>
          <a:noFill/>
        </p:spPr>
        <p:txBody>
          <a:bodyPr wrap="square" rtlCol="0">
            <a:spAutoFit/>
          </a:bodyPr>
          <a:lstStyle/>
          <a:p>
            <a:r>
              <a:rPr lang="id-ID" sz="3200" b="1" dirty="0" smtClean="0"/>
              <a:t>LOGO</a:t>
            </a:r>
            <a:endParaRPr lang="id-ID" sz="3200" b="1" dirty="0"/>
          </a:p>
        </p:txBody>
      </p:sp>
      <p:sp>
        <p:nvSpPr>
          <p:cNvPr id="18" name="Rectangle 17"/>
          <p:cNvSpPr/>
          <p:nvPr/>
        </p:nvSpPr>
        <p:spPr>
          <a:xfrm>
            <a:off x="2285984" y="1357298"/>
            <a:ext cx="5429288" cy="47863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2"/>
          <p:cNvPicPr>
            <a:picLocks noChangeAspect="1" noChangeArrowheads="1"/>
          </p:cNvPicPr>
          <p:nvPr/>
        </p:nvPicPr>
        <p:blipFill>
          <a:blip r:embed="rId2"/>
          <a:srcRect/>
          <a:stretch>
            <a:fillRect/>
          </a:stretch>
        </p:blipFill>
        <p:spPr bwMode="auto">
          <a:xfrm>
            <a:off x="5500694" y="714356"/>
            <a:ext cx="2160957" cy="192289"/>
          </a:xfrm>
          <a:prstGeom prst="rect">
            <a:avLst/>
          </a:prstGeom>
          <a:noFill/>
          <a:ln w="9525">
            <a:noFill/>
            <a:miter lim="800000"/>
            <a:headEnd/>
            <a:tailEnd/>
          </a:ln>
          <a:effectLst/>
        </p:spPr>
      </p:pic>
      <p:sp>
        <p:nvSpPr>
          <p:cNvPr id="25" name="TextBox 24"/>
          <p:cNvSpPr txBox="1"/>
          <p:nvPr/>
        </p:nvSpPr>
        <p:spPr>
          <a:xfrm>
            <a:off x="2500298" y="1785926"/>
            <a:ext cx="1390124" cy="400110"/>
          </a:xfrm>
          <a:prstGeom prst="rect">
            <a:avLst/>
          </a:prstGeom>
          <a:noFill/>
        </p:spPr>
        <p:txBody>
          <a:bodyPr wrap="none" rtlCol="0">
            <a:spAutoFit/>
          </a:bodyPr>
          <a:lstStyle/>
          <a:p>
            <a:r>
              <a:rPr lang="id-ID" sz="2000" b="1" dirty="0" smtClean="0">
                <a:solidFill>
                  <a:schemeClr val="accent1">
                    <a:lumMod val="50000"/>
                  </a:schemeClr>
                </a:solidFill>
                <a:latin typeface="Aharoni" pitchFamily="2" charset="-79"/>
                <a:cs typeface="Aharoni" pitchFamily="2" charset="-79"/>
              </a:rPr>
              <a:t>Portofolio</a:t>
            </a:r>
            <a:endParaRPr lang="id-ID" sz="2000" b="1" dirty="0">
              <a:solidFill>
                <a:schemeClr val="accent1">
                  <a:lumMod val="50000"/>
                </a:schemeClr>
              </a:solidFill>
              <a:latin typeface="Aharoni" pitchFamily="2" charset="-79"/>
              <a:cs typeface="Aharoni" pitchFamily="2" charset="-79"/>
            </a:endParaRPr>
          </a:p>
        </p:txBody>
      </p:sp>
      <p:sp>
        <p:nvSpPr>
          <p:cNvPr id="58" name="Rectangle 57"/>
          <p:cNvSpPr/>
          <p:nvPr/>
        </p:nvSpPr>
        <p:spPr>
          <a:xfrm>
            <a:off x="2285984" y="6143644"/>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TextBox 58"/>
          <p:cNvSpPr txBox="1"/>
          <p:nvPr/>
        </p:nvSpPr>
        <p:spPr>
          <a:xfrm>
            <a:off x="2357422" y="6223835"/>
            <a:ext cx="2214578" cy="276999"/>
          </a:xfrm>
          <a:prstGeom prst="rect">
            <a:avLst/>
          </a:prstGeom>
          <a:noFill/>
        </p:spPr>
        <p:txBody>
          <a:bodyPr wrap="square" rtlCol="0">
            <a:spAutoFit/>
          </a:bodyPr>
          <a:lstStyle/>
          <a:p>
            <a:r>
              <a:rPr lang="id-ID" sz="1200" dirty="0" smtClean="0">
                <a:solidFill>
                  <a:schemeClr val="accent5">
                    <a:lumMod val="20000"/>
                    <a:lumOff val="80000"/>
                  </a:schemeClr>
                </a:solidFill>
              </a:rPr>
              <a:t>Copyrights ©2013 Nama Anda</a:t>
            </a:r>
            <a:endParaRPr lang="id-ID" sz="1200" dirty="0">
              <a:solidFill>
                <a:schemeClr val="accent5">
                  <a:lumMod val="20000"/>
                  <a:lumOff val="80000"/>
                </a:schemeClr>
              </a:solidFill>
            </a:endParaRPr>
          </a:p>
        </p:txBody>
      </p:sp>
      <p:grpSp>
        <p:nvGrpSpPr>
          <p:cNvPr id="2" name="Group 66"/>
          <p:cNvGrpSpPr/>
          <p:nvPr/>
        </p:nvGrpSpPr>
        <p:grpSpPr>
          <a:xfrm>
            <a:off x="0" y="0"/>
            <a:ext cx="1285852" cy="6858002"/>
            <a:chOff x="0" y="0"/>
            <a:chExt cx="1285852" cy="6858002"/>
          </a:xfrm>
        </p:grpSpPr>
        <p:sp>
          <p:nvSpPr>
            <p:cNvPr id="68" name="Rectangle 67"/>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Portofolio</a:t>
              </a:r>
              <a:endParaRPr lang="id-ID" sz="6000" b="1" dirty="0">
                <a:solidFill>
                  <a:schemeClr val="tx2">
                    <a:lumMod val="20000"/>
                    <a:lumOff val="80000"/>
                  </a:schemeClr>
                </a:solidFill>
              </a:endParaRPr>
            </a:p>
          </p:txBody>
        </p:sp>
      </p:grpSp>
      <p:grpSp>
        <p:nvGrpSpPr>
          <p:cNvPr id="3" name="Group 69"/>
          <p:cNvGrpSpPr/>
          <p:nvPr/>
        </p:nvGrpSpPr>
        <p:grpSpPr>
          <a:xfrm>
            <a:off x="2285984" y="1000108"/>
            <a:ext cx="5429288" cy="428628"/>
            <a:chOff x="2357422" y="1000108"/>
            <a:chExt cx="5429288" cy="428628"/>
          </a:xfrm>
        </p:grpSpPr>
        <p:sp>
          <p:nvSpPr>
            <p:cNvPr id="71" name="Rectangle 70"/>
            <p:cNvSpPr/>
            <p:nvPr/>
          </p:nvSpPr>
          <p:spPr>
            <a:xfrm>
              <a:off x="2357422" y="1000108"/>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TextBox 71"/>
            <p:cNvSpPr txBox="1"/>
            <p:nvPr/>
          </p:nvSpPr>
          <p:spPr>
            <a:xfrm>
              <a:off x="2571736" y="1000108"/>
              <a:ext cx="750526" cy="338554"/>
            </a:xfrm>
            <a:prstGeom prst="rect">
              <a:avLst/>
            </a:prstGeom>
            <a:noFill/>
          </p:spPr>
          <p:txBody>
            <a:bodyPr wrap="square" rtlCol="0">
              <a:spAutoFit/>
            </a:bodyPr>
            <a:lstStyle/>
            <a:p>
              <a:r>
                <a:rPr lang="id-ID" sz="1600" b="1" dirty="0" smtClean="0">
                  <a:solidFill>
                    <a:schemeClr val="accent5">
                      <a:lumMod val="20000"/>
                      <a:lumOff val="80000"/>
                    </a:schemeClr>
                  </a:solidFill>
                </a:rPr>
                <a:t>Home</a:t>
              </a:r>
              <a:endParaRPr lang="id-ID" sz="1600" b="1" dirty="0">
                <a:solidFill>
                  <a:schemeClr val="accent5">
                    <a:lumMod val="20000"/>
                    <a:lumOff val="80000"/>
                  </a:schemeClr>
                </a:solidFill>
              </a:endParaRPr>
            </a:p>
          </p:txBody>
        </p:sp>
        <p:sp>
          <p:nvSpPr>
            <p:cNvPr id="73" name="TextBox 72"/>
            <p:cNvSpPr txBox="1"/>
            <p:nvPr/>
          </p:nvSpPr>
          <p:spPr>
            <a:xfrm>
              <a:off x="3617299" y="1000108"/>
              <a:ext cx="811825" cy="338554"/>
            </a:xfrm>
            <a:prstGeom prst="rect">
              <a:avLst/>
            </a:prstGeom>
            <a:noFill/>
          </p:spPr>
          <p:txBody>
            <a:bodyPr wrap="square" rtlCol="0">
              <a:spAutoFit/>
            </a:bodyPr>
            <a:lstStyle/>
            <a:p>
              <a:r>
                <a:rPr lang="id-ID" sz="1600" b="1" dirty="0" smtClean="0">
                  <a:solidFill>
                    <a:schemeClr val="accent5">
                      <a:lumMod val="20000"/>
                      <a:lumOff val="80000"/>
                    </a:schemeClr>
                  </a:solidFill>
                </a:rPr>
                <a:t>Profile</a:t>
              </a:r>
              <a:endParaRPr lang="id-ID" sz="1600" b="1" dirty="0">
                <a:solidFill>
                  <a:schemeClr val="accent5">
                    <a:lumMod val="20000"/>
                    <a:lumOff val="80000"/>
                  </a:schemeClr>
                </a:solidFill>
              </a:endParaRPr>
            </a:p>
          </p:txBody>
        </p:sp>
        <p:sp>
          <p:nvSpPr>
            <p:cNvPr id="74" name="TextBox 73"/>
            <p:cNvSpPr txBox="1"/>
            <p:nvPr/>
          </p:nvSpPr>
          <p:spPr>
            <a:xfrm>
              <a:off x="5786446" y="1000108"/>
              <a:ext cx="694421" cy="338554"/>
            </a:xfrm>
            <a:prstGeom prst="rect">
              <a:avLst/>
            </a:prstGeom>
            <a:noFill/>
          </p:spPr>
          <p:txBody>
            <a:bodyPr wrap="square" rtlCol="0">
              <a:spAutoFit/>
            </a:bodyPr>
            <a:lstStyle/>
            <a:p>
              <a:r>
                <a:rPr lang="id-ID" sz="1600" b="1" dirty="0" smtClean="0">
                  <a:solidFill>
                    <a:schemeClr val="accent5">
                      <a:lumMod val="20000"/>
                      <a:lumOff val="80000"/>
                    </a:schemeClr>
                  </a:solidFill>
                </a:rPr>
                <a:t>Blogs</a:t>
              </a:r>
              <a:endParaRPr lang="id-ID" sz="1600" b="1" dirty="0">
                <a:solidFill>
                  <a:schemeClr val="accent5">
                    <a:lumMod val="20000"/>
                    <a:lumOff val="80000"/>
                  </a:schemeClr>
                </a:solidFill>
              </a:endParaRPr>
            </a:p>
          </p:txBody>
        </p:sp>
        <p:sp>
          <p:nvSpPr>
            <p:cNvPr id="75" name="TextBox 74"/>
            <p:cNvSpPr txBox="1"/>
            <p:nvPr/>
          </p:nvSpPr>
          <p:spPr>
            <a:xfrm>
              <a:off x="4572000" y="1000108"/>
              <a:ext cx="1071570" cy="338554"/>
            </a:xfrm>
            <a:prstGeom prst="rect">
              <a:avLst/>
            </a:prstGeom>
            <a:noFill/>
          </p:spPr>
          <p:txBody>
            <a:bodyPr wrap="square" rtlCol="0">
              <a:spAutoFit/>
            </a:bodyPr>
            <a:lstStyle/>
            <a:p>
              <a:r>
                <a:rPr lang="id-ID" sz="1600" b="1" dirty="0" smtClean="0">
                  <a:solidFill>
                    <a:schemeClr val="accent5">
                      <a:lumMod val="20000"/>
                      <a:lumOff val="80000"/>
                    </a:schemeClr>
                  </a:solidFill>
                </a:rPr>
                <a:t>Portofolio</a:t>
              </a:r>
              <a:endParaRPr lang="id-ID" sz="1600" b="1" dirty="0">
                <a:solidFill>
                  <a:schemeClr val="accent5">
                    <a:lumMod val="20000"/>
                    <a:lumOff val="80000"/>
                  </a:schemeClr>
                </a:solidFill>
              </a:endParaRPr>
            </a:p>
          </p:txBody>
        </p:sp>
        <p:sp>
          <p:nvSpPr>
            <p:cNvPr id="76" name="TextBox 75"/>
            <p:cNvSpPr txBox="1"/>
            <p:nvPr/>
          </p:nvSpPr>
          <p:spPr>
            <a:xfrm>
              <a:off x="6643702" y="1000108"/>
              <a:ext cx="1143008" cy="338554"/>
            </a:xfrm>
            <a:prstGeom prst="rect">
              <a:avLst/>
            </a:prstGeom>
            <a:noFill/>
          </p:spPr>
          <p:txBody>
            <a:bodyPr wrap="square" rtlCol="0">
              <a:spAutoFit/>
            </a:bodyPr>
            <a:lstStyle/>
            <a:p>
              <a:r>
                <a:rPr lang="id-ID" sz="1600" b="1" dirty="0" smtClean="0">
                  <a:solidFill>
                    <a:schemeClr val="accent5">
                      <a:lumMod val="20000"/>
                      <a:lumOff val="80000"/>
                    </a:schemeClr>
                  </a:solidFill>
                </a:rPr>
                <a:t>Contact Us</a:t>
              </a:r>
              <a:endParaRPr lang="id-ID" sz="1600" b="1" dirty="0">
                <a:solidFill>
                  <a:schemeClr val="accent5">
                    <a:lumMod val="20000"/>
                    <a:lumOff val="80000"/>
                  </a:schemeClr>
                </a:solidFill>
              </a:endParaRPr>
            </a:p>
          </p:txBody>
        </p:sp>
        <p:cxnSp>
          <p:nvCxnSpPr>
            <p:cNvPr id="77" name="Straight Connector 76"/>
            <p:cNvCxnSpPr/>
            <p:nvPr/>
          </p:nvCxnSpPr>
          <p:spPr>
            <a:xfrm rot="5400000">
              <a:off x="3250000"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22364"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5465372"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94066"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500562" y="1000108"/>
              <a:ext cx="1143008" cy="4286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TextBox 81"/>
            <p:cNvSpPr txBox="1"/>
            <p:nvPr/>
          </p:nvSpPr>
          <p:spPr>
            <a:xfrm>
              <a:off x="4500562" y="1000108"/>
              <a:ext cx="1143008" cy="338554"/>
            </a:xfrm>
            <a:prstGeom prst="rect">
              <a:avLst/>
            </a:prstGeom>
            <a:noFill/>
            <a:ln>
              <a:solidFill>
                <a:schemeClr val="accent5">
                  <a:lumMod val="20000"/>
                  <a:lumOff val="80000"/>
                </a:schemeClr>
              </a:solidFill>
            </a:ln>
          </p:spPr>
          <p:txBody>
            <a:bodyPr wrap="square" rtlCol="0">
              <a:spAutoFit/>
            </a:bodyPr>
            <a:lstStyle/>
            <a:p>
              <a:pPr algn="ctr"/>
              <a:r>
                <a:rPr lang="id-ID" sz="1600" b="1" dirty="0" smtClean="0">
                  <a:solidFill>
                    <a:schemeClr val="tx2">
                      <a:lumMod val="75000"/>
                    </a:schemeClr>
                  </a:solidFill>
                </a:rPr>
                <a:t>Portofolio</a:t>
              </a:r>
              <a:endParaRPr lang="id-ID" sz="1600" b="1" dirty="0">
                <a:solidFill>
                  <a:schemeClr val="tx2">
                    <a:lumMod val="75000"/>
                  </a:schemeClr>
                </a:solidFill>
              </a:endParaRPr>
            </a:p>
          </p:txBody>
        </p:sp>
      </p:grpSp>
      <p:grpSp>
        <p:nvGrpSpPr>
          <p:cNvPr id="5" name="Group 82"/>
          <p:cNvGrpSpPr/>
          <p:nvPr/>
        </p:nvGrpSpPr>
        <p:grpSpPr>
          <a:xfrm>
            <a:off x="5072066" y="1500174"/>
            <a:ext cx="2500330" cy="261610"/>
            <a:chOff x="5214942" y="3214686"/>
            <a:chExt cx="2500330" cy="261610"/>
          </a:xfrm>
        </p:grpSpPr>
        <p:sp>
          <p:nvSpPr>
            <p:cNvPr id="84" name="Rectangle 83"/>
            <p:cNvSpPr/>
            <p:nvPr/>
          </p:nvSpPr>
          <p:spPr>
            <a:xfrm>
              <a:off x="5786446" y="3214686"/>
              <a:ext cx="1357322" cy="214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TextBox 84"/>
            <p:cNvSpPr txBox="1"/>
            <p:nvPr/>
          </p:nvSpPr>
          <p:spPr>
            <a:xfrm>
              <a:off x="5214942" y="3214686"/>
              <a:ext cx="608885" cy="261610"/>
            </a:xfrm>
            <a:prstGeom prst="rect">
              <a:avLst/>
            </a:prstGeom>
            <a:noFill/>
          </p:spPr>
          <p:txBody>
            <a:bodyPr wrap="square" rtlCol="0">
              <a:spAutoFit/>
            </a:bodyPr>
            <a:lstStyle/>
            <a:p>
              <a:r>
                <a:rPr lang="id-ID" sz="1100" b="1" dirty="0" smtClean="0">
                  <a:solidFill>
                    <a:schemeClr val="tx2">
                      <a:lumMod val="75000"/>
                    </a:schemeClr>
                  </a:solidFill>
                </a:rPr>
                <a:t>Search</a:t>
              </a:r>
              <a:endParaRPr lang="id-ID" sz="1100" b="1" dirty="0">
                <a:solidFill>
                  <a:schemeClr val="tx2">
                    <a:lumMod val="75000"/>
                  </a:schemeClr>
                </a:solidFill>
              </a:endParaRPr>
            </a:p>
          </p:txBody>
        </p:sp>
        <p:sp>
          <p:nvSpPr>
            <p:cNvPr id="86" name="Rectangle 85"/>
            <p:cNvSpPr/>
            <p:nvPr/>
          </p:nvSpPr>
          <p:spPr>
            <a:xfrm>
              <a:off x="7215206" y="3214686"/>
              <a:ext cx="500066" cy="21431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accent5">
                      <a:lumMod val="20000"/>
                      <a:lumOff val="80000"/>
                    </a:schemeClr>
                  </a:solidFill>
                </a:rPr>
                <a:t>GO</a:t>
              </a:r>
              <a:endParaRPr lang="id-ID" sz="1100" b="1" dirty="0">
                <a:solidFill>
                  <a:schemeClr val="accent5">
                    <a:lumMod val="20000"/>
                    <a:lumOff val="80000"/>
                  </a:schemeClr>
                </a:solidFill>
              </a:endParaRPr>
            </a:p>
          </p:txBody>
        </p:sp>
      </p:grpSp>
      <p:grpSp>
        <p:nvGrpSpPr>
          <p:cNvPr id="37" name="Group 36"/>
          <p:cNvGrpSpPr/>
          <p:nvPr/>
        </p:nvGrpSpPr>
        <p:grpSpPr>
          <a:xfrm>
            <a:off x="2571736" y="2214554"/>
            <a:ext cx="1428760" cy="1338686"/>
            <a:chOff x="2571736" y="2214554"/>
            <a:chExt cx="1428760" cy="1338686"/>
          </a:xfrm>
        </p:grpSpPr>
        <p:sp>
          <p:nvSpPr>
            <p:cNvPr id="50" name="Rectangle 49"/>
            <p:cNvSpPr/>
            <p:nvPr/>
          </p:nvSpPr>
          <p:spPr>
            <a:xfrm>
              <a:off x="2571736" y="2214554"/>
              <a:ext cx="142876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TextBox 51"/>
            <p:cNvSpPr txBox="1"/>
            <p:nvPr/>
          </p:nvSpPr>
          <p:spPr>
            <a:xfrm>
              <a:off x="2571736" y="2312251"/>
              <a:ext cx="1428760" cy="830997"/>
            </a:xfrm>
            <a:prstGeom prst="rect">
              <a:avLst/>
            </a:prstGeom>
            <a:noFill/>
          </p:spPr>
          <p:txBody>
            <a:bodyPr wrap="square" rtlCol="0">
              <a:spAutoFit/>
            </a:bodyPr>
            <a:lstStyle/>
            <a:p>
              <a:pPr algn="ctr"/>
              <a:r>
                <a:rPr lang="id-ID" sz="1600" dirty="0" smtClean="0"/>
                <a:t>Your </a:t>
              </a:r>
              <a:endParaRPr lang="id-ID" sz="1600" dirty="0"/>
            </a:p>
            <a:p>
              <a:pPr algn="ctr"/>
              <a:r>
                <a:rPr lang="id-ID" sz="1600" dirty="0" smtClean="0"/>
                <a:t>Portofolio</a:t>
              </a:r>
            </a:p>
            <a:p>
              <a:pPr algn="ctr"/>
              <a:r>
                <a:rPr lang="id-ID" sz="1600" dirty="0"/>
                <a:t>1</a:t>
              </a:r>
              <a:endParaRPr lang="id-ID" sz="1600" dirty="0" smtClean="0"/>
            </a:p>
          </p:txBody>
        </p:sp>
        <p:sp>
          <p:nvSpPr>
            <p:cNvPr id="36" name="TextBox 35"/>
            <p:cNvSpPr txBox="1"/>
            <p:nvPr/>
          </p:nvSpPr>
          <p:spPr>
            <a:xfrm>
              <a:off x="2571736" y="3214686"/>
              <a:ext cx="1428760" cy="338554"/>
            </a:xfrm>
            <a:prstGeom prst="rect">
              <a:avLst/>
            </a:prstGeom>
            <a:noFill/>
          </p:spPr>
          <p:txBody>
            <a:bodyPr wrap="square" rtlCol="0">
              <a:spAutoFit/>
            </a:bodyPr>
            <a:lstStyle/>
            <a:p>
              <a:pPr algn="ctr"/>
              <a:r>
                <a:rPr lang="id-ID" sz="1600" b="1" dirty="0" smtClean="0">
                  <a:solidFill>
                    <a:schemeClr val="tx2">
                      <a:lumMod val="75000"/>
                    </a:schemeClr>
                  </a:solidFill>
                </a:rPr>
                <a:t>Title 1</a:t>
              </a:r>
              <a:endParaRPr lang="id-ID" sz="1600" b="1" dirty="0">
                <a:solidFill>
                  <a:schemeClr val="tx2">
                    <a:lumMod val="75000"/>
                  </a:schemeClr>
                </a:solidFill>
              </a:endParaRPr>
            </a:p>
          </p:txBody>
        </p:sp>
      </p:grpSp>
      <p:grpSp>
        <p:nvGrpSpPr>
          <p:cNvPr id="38" name="Group 37"/>
          <p:cNvGrpSpPr/>
          <p:nvPr/>
        </p:nvGrpSpPr>
        <p:grpSpPr>
          <a:xfrm>
            <a:off x="4143372" y="2214554"/>
            <a:ext cx="1428760" cy="1338686"/>
            <a:chOff x="2571736" y="2214554"/>
            <a:chExt cx="1428760" cy="1338686"/>
          </a:xfrm>
        </p:grpSpPr>
        <p:sp>
          <p:nvSpPr>
            <p:cNvPr id="39" name="Rectangle 38"/>
            <p:cNvSpPr/>
            <p:nvPr/>
          </p:nvSpPr>
          <p:spPr>
            <a:xfrm>
              <a:off x="2571736" y="2214554"/>
              <a:ext cx="142876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p:cNvSpPr txBox="1"/>
            <p:nvPr/>
          </p:nvSpPr>
          <p:spPr>
            <a:xfrm>
              <a:off x="2571736" y="2312251"/>
              <a:ext cx="1428760" cy="830997"/>
            </a:xfrm>
            <a:prstGeom prst="rect">
              <a:avLst/>
            </a:prstGeom>
            <a:noFill/>
          </p:spPr>
          <p:txBody>
            <a:bodyPr wrap="square" rtlCol="0">
              <a:spAutoFit/>
            </a:bodyPr>
            <a:lstStyle/>
            <a:p>
              <a:pPr algn="ctr"/>
              <a:r>
                <a:rPr lang="id-ID" sz="1600" dirty="0" smtClean="0"/>
                <a:t>Your </a:t>
              </a:r>
              <a:endParaRPr lang="id-ID" sz="1600" dirty="0"/>
            </a:p>
            <a:p>
              <a:pPr algn="ctr"/>
              <a:r>
                <a:rPr lang="id-ID" sz="1600" dirty="0" smtClean="0"/>
                <a:t>Portofolio</a:t>
              </a:r>
            </a:p>
            <a:p>
              <a:pPr algn="ctr"/>
              <a:r>
                <a:rPr lang="id-ID" sz="1600" dirty="0" smtClean="0"/>
                <a:t>2</a:t>
              </a:r>
            </a:p>
          </p:txBody>
        </p:sp>
        <p:sp>
          <p:nvSpPr>
            <p:cNvPr id="41" name="TextBox 40"/>
            <p:cNvSpPr txBox="1"/>
            <p:nvPr/>
          </p:nvSpPr>
          <p:spPr>
            <a:xfrm>
              <a:off x="2571736" y="3214686"/>
              <a:ext cx="1428760" cy="338554"/>
            </a:xfrm>
            <a:prstGeom prst="rect">
              <a:avLst/>
            </a:prstGeom>
            <a:noFill/>
          </p:spPr>
          <p:txBody>
            <a:bodyPr wrap="square" rtlCol="0">
              <a:spAutoFit/>
            </a:bodyPr>
            <a:lstStyle/>
            <a:p>
              <a:pPr algn="ctr"/>
              <a:r>
                <a:rPr lang="id-ID" sz="1600" b="1" dirty="0" smtClean="0">
                  <a:solidFill>
                    <a:schemeClr val="tx2">
                      <a:lumMod val="75000"/>
                    </a:schemeClr>
                  </a:solidFill>
                </a:rPr>
                <a:t>Title 2</a:t>
              </a:r>
              <a:endParaRPr lang="id-ID" sz="1600" b="1" dirty="0">
                <a:solidFill>
                  <a:schemeClr val="tx2">
                    <a:lumMod val="75000"/>
                  </a:schemeClr>
                </a:solidFill>
              </a:endParaRPr>
            </a:p>
          </p:txBody>
        </p:sp>
      </p:grpSp>
      <p:grpSp>
        <p:nvGrpSpPr>
          <p:cNvPr id="42" name="Group 41"/>
          <p:cNvGrpSpPr/>
          <p:nvPr/>
        </p:nvGrpSpPr>
        <p:grpSpPr>
          <a:xfrm>
            <a:off x="5715008" y="2214554"/>
            <a:ext cx="1428760" cy="1338686"/>
            <a:chOff x="2571736" y="2214554"/>
            <a:chExt cx="1428760" cy="1338686"/>
          </a:xfrm>
        </p:grpSpPr>
        <p:sp>
          <p:nvSpPr>
            <p:cNvPr id="43" name="Rectangle 42"/>
            <p:cNvSpPr/>
            <p:nvPr/>
          </p:nvSpPr>
          <p:spPr>
            <a:xfrm>
              <a:off x="2571736" y="2214554"/>
              <a:ext cx="142876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TextBox 43"/>
            <p:cNvSpPr txBox="1"/>
            <p:nvPr/>
          </p:nvSpPr>
          <p:spPr>
            <a:xfrm>
              <a:off x="2571736" y="2312251"/>
              <a:ext cx="1428760" cy="830997"/>
            </a:xfrm>
            <a:prstGeom prst="rect">
              <a:avLst/>
            </a:prstGeom>
            <a:noFill/>
          </p:spPr>
          <p:txBody>
            <a:bodyPr wrap="square" rtlCol="0">
              <a:spAutoFit/>
            </a:bodyPr>
            <a:lstStyle/>
            <a:p>
              <a:pPr algn="ctr"/>
              <a:r>
                <a:rPr lang="id-ID" sz="1600" dirty="0" smtClean="0"/>
                <a:t>Your </a:t>
              </a:r>
              <a:endParaRPr lang="id-ID" sz="1600" dirty="0"/>
            </a:p>
            <a:p>
              <a:pPr algn="ctr"/>
              <a:r>
                <a:rPr lang="id-ID" sz="1600" dirty="0" smtClean="0"/>
                <a:t>Portofolio</a:t>
              </a:r>
            </a:p>
            <a:p>
              <a:pPr algn="ctr"/>
              <a:r>
                <a:rPr lang="id-ID" sz="1600" dirty="0" smtClean="0"/>
                <a:t>3</a:t>
              </a:r>
            </a:p>
          </p:txBody>
        </p:sp>
        <p:sp>
          <p:nvSpPr>
            <p:cNvPr id="45" name="TextBox 44"/>
            <p:cNvSpPr txBox="1"/>
            <p:nvPr/>
          </p:nvSpPr>
          <p:spPr>
            <a:xfrm>
              <a:off x="2571736" y="3214686"/>
              <a:ext cx="1428760" cy="338554"/>
            </a:xfrm>
            <a:prstGeom prst="rect">
              <a:avLst/>
            </a:prstGeom>
            <a:noFill/>
          </p:spPr>
          <p:txBody>
            <a:bodyPr wrap="square" rtlCol="0">
              <a:spAutoFit/>
            </a:bodyPr>
            <a:lstStyle/>
            <a:p>
              <a:pPr algn="ctr"/>
              <a:r>
                <a:rPr lang="id-ID" sz="1600" b="1" dirty="0" smtClean="0">
                  <a:solidFill>
                    <a:schemeClr val="tx2">
                      <a:lumMod val="75000"/>
                    </a:schemeClr>
                  </a:solidFill>
                </a:rPr>
                <a:t>Title 3</a:t>
              </a:r>
              <a:endParaRPr lang="id-ID" sz="1600" b="1" dirty="0">
                <a:solidFill>
                  <a:schemeClr val="tx2">
                    <a:lumMod val="75000"/>
                  </a:schemeClr>
                </a:solidFill>
              </a:endParaRPr>
            </a:p>
          </p:txBody>
        </p:sp>
      </p:grpSp>
      <p:grpSp>
        <p:nvGrpSpPr>
          <p:cNvPr id="46" name="Group 45"/>
          <p:cNvGrpSpPr/>
          <p:nvPr/>
        </p:nvGrpSpPr>
        <p:grpSpPr>
          <a:xfrm>
            <a:off x="2571736" y="3786190"/>
            <a:ext cx="1428760" cy="1338686"/>
            <a:chOff x="2571736" y="2214554"/>
            <a:chExt cx="1428760" cy="1338686"/>
          </a:xfrm>
        </p:grpSpPr>
        <p:sp>
          <p:nvSpPr>
            <p:cNvPr id="47" name="Rectangle 46"/>
            <p:cNvSpPr/>
            <p:nvPr/>
          </p:nvSpPr>
          <p:spPr>
            <a:xfrm>
              <a:off x="2571736" y="2214554"/>
              <a:ext cx="142876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TextBox 47"/>
            <p:cNvSpPr txBox="1"/>
            <p:nvPr/>
          </p:nvSpPr>
          <p:spPr>
            <a:xfrm>
              <a:off x="2571736" y="2312251"/>
              <a:ext cx="1428760" cy="830997"/>
            </a:xfrm>
            <a:prstGeom prst="rect">
              <a:avLst/>
            </a:prstGeom>
            <a:noFill/>
          </p:spPr>
          <p:txBody>
            <a:bodyPr wrap="square" rtlCol="0">
              <a:spAutoFit/>
            </a:bodyPr>
            <a:lstStyle/>
            <a:p>
              <a:pPr algn="ctr"/>
              <a:r>
                <a:rPr lang="id-ID" sz="1600" dirty="0" smtClean="0"/>
                <a:t>Your </a:t>
              </a:r>
              <a:endParaRPr lang="id-ID" sz="1600" dirty="0"/>
            </a:p>
            <a:p>
              <a:pPr algn="ctr"/>
              <a:r>
                <a:rPr lang="id-ID" sz="1600" dirty="0" smtClean="0"/>
                <a:t>Portofolio</a:t>
              </a:r>
            </a:p>
            <a:p>
              <a:pPr algn="ctr"/>
              <a:r>
                <a:rPr lang="id-ID" sz="1600" dirty="0"/>
                <a:t>1</a:t>
              </a:r>
              <a:endParaRPr lang="id-ID" sz="1600" dirty="0" smtClean="0"/>
            </a:p>
          </p:txBody>
        </p:sp>
        <p:sp>
          <p:nvSpPr>
            <p:cNvPr id="49" name="TextBox 48"/>
            <p:cNvSpPr txBox="1"/>
            <p:nvPr/>
          </p:nvSpPr>
          <p:spPr>
            <a:xfrm>
              <a:off x="2571736" y="3214686"/>
              <a:ext cx="1428760" cy="338554"/>
            </a:xfrm>
            <a:prstGeom prst="rect">
              <a:avLst/>
            </a:prstGeom>
            <a:noFill/>
          </p:spPr>
          <p:txBody>
            <a:bodyPr wrap="square" rtlCol="0">
              <a:spAutoFit/>
            </a:bodyPr>
            <a:lstStyle/>
            <a:p>
              <a:pPr algn="ctr"/>
              <a:r>
                <a:rPr lang="id-ID" sz="1600" b="1" dirty="0" smtClean="0">
                  <a:solidFill>
                    <a:schemeClr val="tx2">
                      <a:lumMod val="75000"/>
                    </a:schemeClr>
                  </a:solidFill>
                </a:rPr>
                <a:t>Title 1</a:t>
              </a:r>
              <a:endParaRPr lang="id-ID" sz="1600" b="1" dirty="0">
                <a:solidFill>
                  <a:schemeClr val="tx2">
                    <a:lumMod val="75000"/>
                  </a:schemeClr>
                </a:solidFill>
              </a:endParaRPr>
            </a:p>
          </p:txBody>
        </p:sp>
      </p:grpSp>
      <p:grpSp>
        <p:nvGrpSpPr>
          <p:cNvPr id="64" name="Group 63"/>
          <p:cNvGrpSpPr/>
          <p:nvPr/>
        </p:nvGrpSpPr>
        <p:grpSpPr>
          <a:xfrm>
            <a:off x="4214810" y="3786190"/>
            <a:ext cx="1428760" cy="1338686"/>
            <a:chOff x="2571736" y="2214554"/>
            <a:chExt cx="1428760" cy="1338686"/>
          </a:xfrm>
        </p:grpSpPr>
        <p:sp>
          <p:nvSpPr>
            <p:cNvPr id="65" name="Rectangle 64"/>
            <p:cNvSpPr/>
            <p:nvPr/>
          </p:nvSpPr>
          <p:spPr>
            <a:xfrm>
              <a:off x="2571736" y="2214554"/>
              <a:ext cx="142876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TextBox 65"/>
            <p:cNvSpPr txBox="1"/>
            <p:nvPr/>
          </p:nvSpPr>
          <p:spPr>
            <a:xfrm>
              <a:off x="2571736" y="2312251"/>
              <a:ext cx="1428760" cy="830997"/>
            </a:xfrm>
            <a:prstGeom prst="rect">
              <a:avLst/>
            </a:prstGeom>
            <a:noFill/>
          </p:spPr>
          <p:txBody>
            <a:bodyPr wrap="square" rtlCol="0">
              <a:spAutoFit/>
            </a:bodyPr>
            <a:lstStyle/>
            <a:p>
              <a:pPr algn="ctr"/>
              <a:r>
                <a:rPr lang="id-ID" sz="1600" dirty="0" smtClean="0"/>
                <a:t>Your </a:t>
              </a:r>
              <a:endParaRPr lang="id-ID" sz="1600" dirty="0"/>
            </a:p>
            <a:p>
              <a:pPr algn="ctr"/>
              <a:r>
                <a:rPr lang="id-ID" sz="1600" dirty="0" smtClean="0"/>
                <a:t>Portofolio</a:t>
              </a:r>
            </a:p>
            <a:p>
              <a:pPr algn="ctr"/>
              <a:r>
                <a:rPr lang="id-ID" sz="1600" dirty="0"/>
                <a:t>1</a:t>
              </a:r>
              <a:endParaRPr lang="id-ID" sz="1600" dirty="0" smtClean="0"/>
            </a:p>
          </p:txBody>
        </p:sp>
        <p:sp>
          <p:nvSpPr>
            <p:cNvPr id="67" name="TextBox 66"/>
            <p:cNvSpPr txBox="1"/>
            <p:nvPr/>
          </p:nvSpPr>
          <p:spPr>
            <a:xfrm>
              <a:off x="2571736" y="3214686"/>
              <a:ext cx="1428760" cy="338554"/>
            </a:xfrm>
            <a:prstGeom prst="rect">
              <a:avLst/>
            </a:prstGeom>
            <a:noFill/>
          </p:spPr>
          <p:txBody>
            <a:bodyPr wrap="square" rtlCol="0">
              <a:spAutoFit/>
            </a:bodyPr>
            <a:lstStyle/>
            <a:p>
              <a:pPr algn="ctr"/>
              <a:r>
                <a:rPr lang="id-ID" sz="1600" b="1" dirty="0" smtClean="0">
                  <a:solidFill>
                    <a:schemeClr val="tx2">
                      <a:lumMod val="75000"/>
                    </a:schemeClr>
                  </a:solidFill>
                </a:rPr>
                <a:t>Title 1</a:t>
              </a:r>
              <a:endParaRPr lang="id-ID" sz="1600" b="1" dirty="0">
                <a:solidFill>
                  <a:schemeClr val="tx2">
                    <a:lumMod val="75000"/>
                  </a:schemeClr>
                </a:solidFill>
              </a:endParaRPr>
            </a:p>
          </p:txBody>
        </p:sp>
      </p:grpSp>
      <p:grpSp>
        <p:nvGrpSpPr>
          <p:cNvPr id="70" name="Group 69"/>
          <p:cNvGrpSpPr/>
          <p:nvPr/>
        </p:nvGrpSpPr>
        <p:grpSpPr>
          <a:xfrm>
            <a:off x="5857884" y="3786190"/>
            <a:ext cx="1428760" cy="1338686"/>
            <a:chOff x="2571736" y="2214554"/>
            <a:chExt cx="1428760" cy="1338686"/>
          </a:xfrm>
        </p:grpSpPr>
        <p:sp>
          <p:nvSpPr>
            <p:cNvPr id="83" name="Rectangle 82"/>
            <p:cNvSpPr/>
            <p:nvPr/>
          </p:nvSpPr>
          <p:spPr>
            <a:xfrm>
              <a:off x="2571736" y="2214554"/>
              <a:ext cx="142876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TextBox 86"/>
            <p:cNvSpPr txBox="1"/>
            <p:nvPr/>
          </p:nvSpPr>
          <p:spPr>
            <a:xfrm>
              <a:off x="2571736" y="2312251"/>
              <a:ext cx="1428760" cy="830997"/>
            </a:xfrm>
            <a:prstGeom prst="rect">
              <a:avLst/>
            </a:prstGeom>
            <a:noFill/>
          </p:spPr>
          <p:txBody>
            <a:bodyPr wrap="square" rtlCol="0">
              <a:spAutoFit/>
            </a:bodyPr>
            <a:lstStyle/>
            <a:p>
              <a:pPr algn="ctr"/>
              <a:r>
                <a:rPr lang="id-ID" sz="1600" dirty="0" smtClean="0"/>
                <a:t>Your </a:t>
              </a:r>
              <a:endParaRPr lang="id-ID" sz="1600" dirty="0"/>
            </a:p>
            <a:p>
              <a:pPr algn="ctr"/>
              <a:r>
                <a:rPr lang="id-ID" sz="1600" dirty="0" smtClean="0"/>
                <a:t>Portofolio</a:t>
              </a:r>
            </a:p>
            <a:p>
              <a:pPr algn="ctr"/>
              <a:r>
                <a:rPr lang="id-ID" sz="1600" dirty="0"/>
                <a:t>1</a:t>
              </a:r>
              <a:endParaRPr lang="id-ID" sz="1600" dirty="0" smtClean="0"/>
            </a:p>
          </p:txBody>
        </p:sp>
        <p:sp>
          <p:nvSpPr>
            <p:cNvPr id="88" name="TextBox 87"/>
            <p:cNvSpPr txBox="1"/>
            <p:nvPr/>
          </p:nvSpPr>
          <p:spPr>
            <a:xfrm>
              <a:off x="2571736" y="3214686"/>
              <a:ext cx="1428760" cy="338554"/>
            </a:xfrm>
            <a:prstGeom prst="rect">
              <a:avLst/>
            </a:prstGeom>
            <a:noFill/>
          </p:spPr>
          <p:txBody>
            <a:bodyPr wrap="square" rtlCol="0">
              <a:spAutoFit/>
            </a:bodyPr>
            <a:lstStyle/>
            <a:p>
              <a:pPr algn="ctr"/>
              <a:r>
                <a:rPr lang="id-ID" sz="1600" b="1" dirty="0" smtClean="0">
                  <a:solidFill>
                    <a:schemeClr val="tx2">
                      <a:lumMod val="75000"/>
                    </a:schemeClr>
                  </a:solidFill>
                </a:rPr>
                <a:t>Title 1</a:t>
              </a:r>
              <a:endParaRPr lang="id-ID" sz="1600" b="1" dirty="0">
                <a:solidFill>
                  <a:schemeClr val="tx2">
                    <a:lumMod val="75000"/>
                  </a:schemeClr>
                </a:solidFill>
              </a:endParaRPr>
            </a:p>
          </p:txBody>
        </p:sp>
      </p:grpSp>
      <p:sp>
        <p:nvSpPr>
          <p:cNvPr id="89" name="Rectangle 88"/>
          <p:cNvSpPr/>
          <p:nvPr/>
        </p:nvSpPr>
        <p:spPr>
          <a:xfrm>
            <a:off x="2571736" y="5500702"/>
            <a:ext cx="357190" cy="35719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1</a:t>
            </a:r>
            <a:endParaRPr lang="id-ID" b="1" dirty="0"/>
          </a:p>
        </p:txBody>
      </p:sp>
      <p:sp>
        <p:nvSpPr>
          <p:cNvPr id="90" name="Rectangle 89"/>
          <p:cNvSpPr/>
          <p:nvPr/>
        </p:nvSpPr>
        <p:spPr>
          <a:xfrm>
            <a:off x="3071802" y="5500702"/>
            <a:ext cx="357190" cy="3571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2">
                    <a:lumMod val="75000"/>
                  </a:schemeClr>
                </a:solidFill>
              </a:rPr>
              <a:t>2</a:t>
            </a:r>
            <a:endParaRPr lang="id-ID" dirty="0">
              <a:solidFill>
                <a:schemeClr val="tx2">
                  <a:lumMod val="75000"/>
                </a:schemeClr>
              </a:solidFill>
            </a:endParaRPr>
          </a:p>
        </p:txBody>
      </p:sp>
      <p:sp>
        <p:nvSpPr>
          <p:cNvPr id="91" name="Rectangle 90"/>
          <p:cNvSpPr/>
          <p:nvPr/>
        </p:nvSpPr>
        <p:spPr>
          <a:xfrm>
            <a:off x="3571868" y="5500702"/>
            <a:ext cx="357190" cy="3571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2">
                    <a:lumMod val="75000"/>
                  </a:schemeClr>
                </a:solidFill>
              </a:rPr>
              <a:t>3</a:t>
            </a:r>
            <a:endParaRPr lang="id-ID"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5984" y="214290"/>
            <a:ext cx="5429288" cy="7937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2357422" y="357166"/>
            <a:ext cx="1166473" cy="584775"/>
          </a:xfrm>
          <a:prstGeom prst="rect">
            <a:avLst/>
          </a:prstGeom>
          <a:noFill/>
        </p:spPr>
        <p:txBody>
          <a:bodyPr wrap="square" rtlCol="0">
            <a:spAutoFit/>
          </a:bodyPr>
          <a:lstStyle/>
          <a:p>
            <a:r>
              <a:rPr lang="id-ID" sz="3200" b="1" dirty="0" smtClean="0"/>
              <a:t>LOGO</a:t>
            </a:r>
            <a:endParaRPr lang="id-ID" sz="3200" b="1" dirty="0"/>
          </a:p>
        </p:txBody>
      </p:sp>
      <p:sp>
        <p:nvSpPr>
          <p:cNvPr id="18" name="Rectangle 17"/>
          <p:cNvSpPr/>
          <p:nvPr/>
        </p:nvSpPr>
        <p:spPr>
          <a:xfrm>
            <a:off x="2285984" y="1357298"/>
            <a:ext cx="5429288" cy="47863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2"/>
          <p:cNvPicPr>
            <a:picLocks noChangeAspect="1" noChangeArrowheads="1"/>
          </p:cNvPicPr>
          <p:nvPr/>
        </p:nvPicPr>
        <p:blipFill>
          <a:blip r:embed="rId2"/>
          <a:srcRect/>
          <a:stretch>
            <a:fillRect/>
          </a:stretch>
        </p:blipFill>
        <p:spPr bwMode="auto">
          <a:xfrm>
            <a:off x="5500694" y="714356"/>
            <a:ext cx="2160957" cy="192289"/>
          </a:xfrm>
          <a:prstGeom prst="rect">
            <a:avLst/>
          </a:prstGeom>
          <a:noFill/>
          <a:ln w="9525">
            <a:noFill/>
            <a:miter lim="800000"/>
            <a:headEnd/>
            <a:tailEnd/>
          </a:ln>
          <a:effectLst/>
        </p:spPr>
      </p:pic>
      <p:sp>
        <p:nvSpPr>
          <p:cNvPr id="25" name="TextBox 24"/>
          <p:cNvSpPr txBox="1"/>
          <p:nvPr/>
        </p:nvSpPr>
        <p:spPr>
          <a:xfrm>
            <a:off x="2500298" y="1785926"/>
            <a:ext cx="845103" cy="400110"/>
          </a:xfrm>
          <a:prstGeom prst="rect">
            <a:avLst/>
          </a:prstGeom>
          <a:noFill/>
        </p:spPr>
        <p:txBody>
          <a:bodyPr wrap="none" rtlCol="0">
            <a:spAutoFit/>
          </a:bodyPr>
          <a:lstStyle/>
          <a:p>
            <a:r>
              <a:rPr lang="id-ID" sz="2000" b="1" dirty="0" smtClean="0">
                <a:solidFill>
                  <a:schemeClr val="accent1">
                    <a:lumMod val="50000"/>
                  </a:schemeClr>
                </a:solidFill>
                <a:latin typeface="Aharoni" pitchFamily="2" charset="-79"/>
                <a:cs typeface="Aharoni" pitchFamily="2" charset="-79"/>
              </a:rPr>
              <a:t>Blogs</a:t>
            </a:r>
            <a:endParaRPr lang="id-ID" sz="2000" b="1" dirty="0">
              <a:solidFill>
                <a:schemeClr val="accent1">
                  <a:lumMod val="50000"/>
                </a:schemeClr>
              </a:solidFill>
              <a:latin typeface="Aharoni" pitchFamily="2" charset="-79"/>
              <a:cs typeface="Aharoni" pitchFamily="2" charset="-79"/>
            </a:endParaRPr>
          </a:p>
        </p:txBody>
      </p:sp>
      <p:sp>
        <p:nvSpPr>
          <p:cNvPr id="58" name="Rectangle 57"/>
          <p:cNvSpPr/>
          <p:nvPr/>
        </p:nvSpPr>
        <p:spPr>
          <a:xfrm>
            <a:off x="2285984" y="6143644"/>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TextBox 58"/>
          <p:cNvSpPr txBox="1"/>
          <p:nvPr/>
        </p:nvSpPr>
        <p:spPr>
          <a:xfrm>
            <a:off x="2357422" y="6223835"/>
            <a:ext cx="2214578" cy="276999"/>
          </a:xfrm>
          <a:prstGeom prst="rect">
            <a:avLst/>
          </a:prstGeom>
          <a:noFill/>
        </p:spPr>
        <p:txBody>
          <a:bodyPr wrap="square" rtlCol="0">
            <a:spAutoFit/>
          </a:bodyPr>
          <a:lstStyle/>
          <a:p>
            <a:r>
              <a:rPr lang="id-ID" sz="1200" dirty="0" smtClean="0">
                <a:solidFill>
                  <a:schemeClr val="accent5">
                    <a:lumMod val="20000"/>
                    <a:lumOff val="80000"/>
                  </a:schemeClr>
                </a:solidFill>
              </a:rPr>
              <a:t>Copyrights ©2013 Nama Anda</a:t>
            </a:r>
            <a:endParaRPr lang="id-ID" sz="1200" dirty="0">
              <a:solidFill>
                <a:schemeClr val="accent5">
                  <a:lumMod val="20000"/>
                  <a:lumOff val="80000"/>
                </a:schemeClr>
              </a:solidFill>
            </a:endParaRPr>
          </a:p>
        </p:txBody>
      </p:sp>
      <p:grpSp>
        <p:nvGrpSpPr>
          <p:cNvPr id="2" name="Group 66"/>
          <p:cNvGrpSpPr/>
          <p:nvPr/>
        </p:nvGrpSpPr>
        <p:grpSpPr>
          <a:xfrm>
            <a:off x="0" y="0"/>
            <a:ext cx="1285852" cy="6858002"/>
            <a:chOff x="0" y="0"/>
            <a:chExt cx="1285852" cy="6858002"/>
          </a:xfrm>
        </p:grpSpPr>
        <p:sp>
          <p:nvSpPr>
            <p:cNvPr id="68" name="Rectangle 67"/>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Blogs</a:t>
              </a:r>
              <a:endParaRPr lang="id-ID" sz="6000" b="1" dirty="0">
                <a:solidFill>
                  <a:schemeClr val="tx2">
                    <a:lumMod val="20000"/>
                    <a:lumOff val="80000"/>
                  </a:schemeClr>
                </a:solidFill>
              </a:endParaRPr>
            </a:p>
          </p:txBody>
        </p:sp>
      </p:grpSp>
      <p:grpSp>
        <p:nvGrpSpPr>
          <p:cNvPr id="3" name="Group 69"/>
          <p:cNvGrpSpPr/>
          <p:nvPr/>
        </p:nvGrpSpPr>
        <p:grpSpPr>
          <a:xfrm>
            <a:off x="2285984" y="1000108"/>
            <a:ext cx="5429288" cy="428628"/>
            <a:chOff x="2357422" y="1000108"/>
            <a:chExt cx="5429288" cy="428628"/>
          </a:xfrm>
        </p:grpSpPr>
        <p:sp>
          <p:nvSpPr>
            <p:cNvPr id="71" name="Rectangle 70"/>
            <p:cNvSpPr/>
            <p:nvPr/>
          </p:nvSpPr>
          <p:spPr>
            <a:xfrm>
              <a:off x="2357422" y="1000108"/>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TextBox 71"/>
            <p:cNvSpPr txBox="1"/>
            <p:nvPr/>
          </p:nvSpPr>
          <p:spPr>
            <a:xfrm>
              <a:off x="2571736" y="1000108"/>
              <a:ext cx="750526" cy="338554"/>
            </a:xfrm>
            <a:prstGeom prst="rect">
              <a:avLst/>
            </a:prstGeom>
            <a:noFill/>
          </p:spPr>
          <p:txBody>
            <a:bodyPr wrap="square" rtlCol="0">
              <a:spAutoFit/>
            </a:bodyPr>
            <a:lstStyle/>
            <a:p>
              <a:r>
                <a:rPr lang="id-ID" sz="1600" b="1" dirty="0" smtClean="0">
                  <a:solidFill>
                    <a:schemeClr val="accent5">
                      <a:lumMod val="20000"/>
                      <a:lumOff val="80000"/>
                    </a:schemeClr>
                  </a:solidFill>
                </a:rPr>
                <a:t>Home</a:t>
              </a:r>
              <a:endParaRPr lang="id-ID" sz="1600" b="1" dirty="0">
                <a:solidFill>
                  <a:schemeClr val="accent5">
                    <a:lumMod val="20000"/>
                    <a:lumOff val="80000"/>
                  </a:schemeClr>
                </a:solidFill>
              </a:endParaRPr>
            </a:p>
          </p:txBody>
        </p:sp>
        <p:sp>
          <p:nvSpPr>
            <p:cNvPr id="73" name="TextBox 72"/>
            <p:cNvSpPr txBox="1"/>
            <p:nvPr/>
          </p:nvSpPr>
          <p:spPr>
            <a:xfrm>
              <a:off x="3617299" y="1000108"/>
              <a:ext cx="811825" cy="338554"/>
            </a:xfrm>
            <a:prstGeom prst="rect">
              <a:avLst/>
            </a:prstGeom>
            <a:noFill/>
          </p:spPr>
          <p:txBody>
            <a:bodyPr wrap="square" rtlCol="0">
              <a:spAutoFit/>
            </a:bodyPr>
            <a:lstStyle/>
            <a:p>
              <a:r>
                <a:rPr lang="id-ID" sz="1600" b="1" dirty="0" smtClean="0">
                  <a:solidFill>
                    <a:schemeClr val="accent5">
                      <a:lumMod val="20000"/>
                      <a:lumOff val="80000"/>
                    </a:schemeClr>
                  </a:solidFill>
                </a:rPr>
                <a:t>Profile</a:t>
              </a:r>
              <a:endParaRPr lang="id-ID" sz="1600" b="1" dirty="0">
                <a:solidFill>
                  <a:schemeClr val="accent5">
                    <a:lumMod val="20000"/>
                    <a:lumOff val="80000"/>
                  </a:schemeClr>
                </a:solidFill>
              </a:endParaRPr>
            </a:p>
          </p:txBody>
        </p:sp>
        <p:sp>
          <p:nvSpPr>
            <p:cNvPr id="74" name="TextBox 73"/>
            <p:cNvSpPr txBox="1"/>
            <p:nvPr/>
          </p:nvSpPr>
          <p:spPr>
            <a:xfrm>
              <a:off x="5786446" y="1000108"/>
              <a:ext cx="694421" cy="338554"/>
            </a:xfrm>
            <a:prstGeom prst="rect">
              <a:avLst/>
            </a:prstGeom>
            <a:noFill/>
          </p:spPr>
          <p:txBody>
            <a:bodyPr wrap="square" rtlCol="0">
              <a:spAutoFit/>
            </a:bodyPr>
            <a:lstStyle/>
            <a:p>
              <a:r>
                <a:rPr lang="id-ID" sz="1600" b="1" dirty="0" smtClean="0">
                  <a:solidFill>
                    <a:schemeClr val="accent5">
                      <a:lumMod val="20000"/>
                      <a:lumOff val="80000"/>
                    </a:schemeClr>
                  </a:solidFill>
                </a:rPr>
                <a:t>Blogs</a:t>
              </a:r>
              <a:endParaRPr lang="id-ID" sz="1600" b="1" dirty="0">
                <a:solidFill>
                  <a:schemeClr val="accent5">
                    <a:lumMod val="20000"/>
                    <a:lumOff val="80000"/>
                  </a:schemeClr>
                </a:solidFill>
              </a:endParaRPr>
            </a:p>
          </p:txBody>
        </p:sp>
        <p:sp>
          <p:nvSpPr>
            <p:cNvPr id="75" name="TextBox 74"/>
            <p:cNvSpPr txBox="1"/>
            <p:nvPr/>
          </p:nvSpPr>
          <p:spPr>
            <a:xfrm>
              <a:off x="4572000" y="1000108"/>
              <a:ext cx="1071570" cy="338554"/>
            </a:xfrm>
            <a:prstGeom prst="rect">
              <a:avLst/>
            </a:prstGeom>
            <a:noFill/>
          </p:spPr>
          <p:txBody>
            <a:bodyPr wrap="square" rtlCol="0">
              <a:spAutoFit/>
            </a:bodyPr>
            <a:lstStyle/>
            <a:p>
              <a:r>
                <a:rPr lang="id-ID" sz="1600" b="1" dirty="0" smtClean="0">
                  <a:solidFill>
                    <a:schemeClr val="accent5">
                      <a:lumMod val="20000"/>
                      <a:lumOff val="80000"/>
                    </a:schemeClr>
                  </a:solidFill>
                </a:rPr>
                <a:t>Portofolio</a:t>
              </a:r>
              <a:endParaRPr lang="id-ID" sz="1600" b="1" dirty="0">
                <a:solidFill>
                  <a:schemeClr val="accent5">
                    <a:lumMod val="20000"/>
                    <a:lumOff val="80000"/>
                  </a:schemeClr>
                </a:solidFill>
              </a:endParaRPr>
            </a:p>
          </p:txBody>
        </p:sp>
        <p:sp>
          <p:nvSpPr>
            <p:cNvPr id="76" name="TextBox 75"/>
            <p:cNvSpPr txBox="1"/>
            <p:nvPr/>
          </p:nvSpPr>
          <p:spPr>
            <a:xfrm>
              <a:off x="6643702" y="1000108"/>
              <a:ext cx="1143008" cy="338554"/>
            </a:xfrm>
            <a:prstGeom prst="rect">
              <a:avLst/>
            </a:prstGeom>
            <a:noFill/>
          </p:spPr>
          <p:txBody>
            <a:bodyPr wrap="square" rtlCol="0">
              <a:spAutoFit/>
            </a:bodyPr>
            <a:lstStyle/>
            <a:p>
              <a:r>
                <a:rPr lang="id-ID" sz="1600" b="1" dirty="0" smtClean="0">
                  <a:solidFill>
                    <a:schemeClr val="accent5">
                      <a:lumMod val="20000"/>
                      <a:lumOff val="80000"/>
                    </a:schemeClr>
                  </a:solidFill>
                </a:rPr>
                <a:t>Contact Us</a:t>
              </a:r>
              <a:endParaRPr lang="id-ID" sz="1600" b="1" dirty="0">
                <a:solidFill>
                  <a:schemeClr val="accent5">
                    <a:lumMod val="20000"/>
                    <a:lumOff val="80000"/>
                  </a:schemeClr>
                </a:solidFill>
              </a:endParaRPr>
            </a:p>
          </p:txBody>
        </p:sp>
        <p:cxnSp>
          <p:nvCxnSpPr>
            <p:cNvPr id="77" name="Straight Connector 76"/>
            <p:cNvCxnSpPr/>
            <p:nvPr/>
          </p:nvCxnSpPr>
          <p:spPr>
            <a:xfrm rot="5400000">
              <a:off x="3250000"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22364"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5465372"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94066"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643570" y="1000108"/>
              <a:ext cx="928694" cy="4286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TextBox 81"/>
            <p:cNvSpPr txBox="1"/>
            <p:nvPr/>
          </p:nvSpPr>
          <p:spPr>
            <a:xfrm>
              <a:off x="5643570" y="1000108"/>
              <a:ext cx="928694" cy="338554"/>
            </a:xfrm>
            <a:prstGeom prst="rect">
              <a:avLst/>
            </a:prstGeom>
            <a:noFill/>
            <a:ln>
              <a:solidFill>
                <a:schemeClr val="accent5">
                  <a:lumMod val="20000"/>
                  <a:lumOff val="80000"/>
                </a:schemeClr>
              </a:solidFill>
            </a:ln>
          </p:spPr>
          <p:txBody>
            <a:bodyPr wrap="square" rtlCol="0">
              <a:spAutoFit/>
            </a:bodyPr>
            <a:lstStyle/>
            <a:p>
              <a:pPr algn="ctr"/>
              <a:r>
                <a:rPr lang="id-ID" sz="1600" b="1" dirty="0" smtClean="0">
                  <a:solidFill>
                    <a:schemeClr val="tx2">
                      <a:lumMod val="75000"/>
                    </a:schemeClr>
                  </a:solidFill>
                </a:rPr>
                <a:t>Blogs</a:t>
              </a:r>
              <a:endParaRPr lang="id-ID" sz="1600" b="1" dirty="0">
                <a:solidFill>
                  <a:schemeClr val="tx2">
                    <a:lumMod val="75000"/>
                  </a:schemeClr>
                </a:solidFill>
              </a:endParaRPr>
            </a:p>
          </p:txBody>
        </p:sp>
      </p:grpSp>
      <p:grpSp>
        <p:nvGrpSpPr>
          <p:cNvPr id="5" name="Group 82"/>
          <p:cNvGrpSpPr/>
          <p:nvPr/>
        </p:nvGrpSpPr>
        <p:grpSpPr>
          <a:xfrm>
            <a:off x="5072066" y="1500174"/>
            <a:ext cx="2500330" cy="261610"/>
            <a:chOff x="5214942" y="3214686"/>
            <a:chExt cx="2500330" cy="261610"/>
          </a:xfrm>
        </p:grpSpPr>
        <p:sp>
          <p:nvSpPr>
            <p:cNvPr id="84" name="Rectangle 83"/>
            <p:cNvSpPr/>
            <p:nvPr/>
          </p:nvSpPr>
          <p:spPr>
            <a:xfrm>
              <a:off x="5786446" y="3214686"/>
              <a:ext cx="1357322" cy="214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TextBox 84"/>
            <p:cNvSpPr txBox="1"/>
            <p:nvPr/>
          </p:nvSpPr>
          <p:spPr>
            <a:xfrm>
              <a:off x="5214942" y="3214686"/>
              <a:ext cx="608885" cy="261610"/>
            </a:xfrm>
            <a:prstGeom prst="rect">
              <a:avLst/>
            </a:prstGeom>
            <a:noFill/>
          </p:spPr>
          <p:txBody>
            <a:bodyPr wrap="square" rtlCol="0">
              <a:spAutoFit/>
            </a:bodyPr>
            <a:lstStyle/>
            <a:p>
              <a:r>
                <a:rPr lang="id-ID" sz="1100" b="1" dirty="0" smtClean="0">
                  <a:solidFill>
                    <a:schemeClr val="tx2">
                      <a:lumMod val="75000"/>
                    </a:schemeClr>
                  </a:solidFill>
                </a:rPr>
                <a:t>Search</a:t>
              </a:r>
              <a:endParaRPr lang="id-ID" sz="1100" b="1" dirty="0">
                <a:solidFill>
                  <a:schemeClr val="tx2">
                    <a:lumMod val="75000"/>
                  </a:schemeClr>
                </a:solidFill>
              </a:endParaRPr>
            </a:p>
          </p:txBody>
        </p:sp>
        <p:sp>
          <p:nvSpPr>
            <p:cNvPr id="86" name="Rectangle 85"/>
            <p:cNvSpPr/>
            <p:nvPr/>
          </p:nvSpPr>
          <p:spPr>
            <a:xfrm>
              <a:off x="7215206" y="3214686"/>
              <a:ext cx="500066" cy="21431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accent5">
                      <a:lumMod val="20000"/>
                      <a:lumOff val="80000"/>
                    </a:schemeClr>
                  </a:solidFill>
                </a:rPr>
                <a:t>GO</a:t>
              </a:r>
              <a:endParaRPr lang="id-ID" sz="1100" b="1" dirty="0">
                <a:solidFill>
                  <a:schemeClr val="accent5">
                    <a:lumMod val="20000"/>
                    <a:lumOff val="80000"/>
                  </a:schemeClr>
                </a:solidFill>
              </a:endParaRPr>
            </a:p>
          </p:txBody>
        </p:sp>
      </p:grpSp>
      <p:sp>
        <p:nvSpPr>
          <p:cNvPr id="89" name="Rectangle 88"/>
          <p:cNvSpPr/>
          <p:nvPr/>
        </p:nvSpPr>
        <p:spPr>
          <a:xfrm>
            <a:off x="2643174" y="5643578"/>
            <a:ext cx="357190" cy="35719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1</a:t>
            </a:r>
            <a:endParaRPr lang="id-ID" b="1" dirty="0"/>
          </a:p>
        </p:txBody>
      </p:sp>
      <p:sp>
        <p:nvSpPr>
          <p:cNvPr id="90" name="Rectangle 89"/>
          <p:cNvSpPr/>
          <p:nvPr/>
        </p:nvSpPr>
        <p:spPr>
          <a:xfrm>
            <a:off x="3143240" y="5643578"/>
            <a:ext cx="357190" cy="3571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2">
                    <a:lumMod val="75000"/>
                  </a:schemeClr>
                </a:solidFill>
              </a:rPr>
              <a:t>2</a:t>
            </a:r>
            <a:endParaRPr lang="id-ID" dirty="0">
              <a:solidFill>
                <a:schemeClr val="tx2">
                  <a:lumMod val="75000"/>
                </a:schemeClr>
              </a:solidFill>
            </a:endParaRPr>
          </a:p>
        </p:txBody>
      </p:sp>
      <p:sp>
        <p:nvSpPr>
          <p:cNvPr id="91" name="Rectangle 90"/>
          <p:cNvSpPr/>
          <p:nvPr/>
        </p:nvSpPr>
        <p:spPr>
          <a:xfrm>
            <a:off x="3643306" y="5643578"/>
            <a:ext cx="357190" cy="3571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2">
                    <a:lumMod val="75000"/>
                  </a:schemeClr>
                </a:solidFill>
              </a:rPr>
              <a:t>3</a:t>
            </a:r>
            <a:endParaRPr lang="id-ID" dirty="0">
              <a:solidFill>
                <a:schemeClr val="tx2">
                  <a:lumMod val="75000"/>
                </a:schemeClr>
              </a:solidFill>
            </a:endParaRPr>
          </a:p>
        </p:txBody>
      </p:sp>
      <p:grpSp>
        <p:nvGrpSpPr>
          <p:cNvPr id="98" name="Group 97"/>
          <p:cNvGrpSpPr/>
          <p:nvPr/>
        </p:nvGrpSpPr>
        <p:grpSpPr>
          <a:xfrm>
            <a:off x="2500298" y="2143116"/>
            <a:ext cx="4929222" cy="1000132"/>
            <a:chOff x="-1214478" y="3071810"/>
            <a:chExt cx="4419227" cy="1000132"/>
          </a:xfrm>
        </p:grpSpPr>
        <p:sp>
          <p:nvSpPr>
            <p:cNvPr id="99" name="Rectangle 98"/>
            <p:cNvSpPr/>
            <p:nvPr/>
          </p:nvSpPr>
          <p:spPr>
            <a:xfrm>
              <a:off x="-1143040" y="3500438"/>
              <a:ext cx="785818" cy="45065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100" name="Straight Connector 99"/>
            <p:cNvCxnSpPr/>
            <p:nvPr/>
          </p:nvCxnSpPr>
          <p:spPr>
            <a:xfrm>
              <a:off x="-214378" y="3561463"/>
              <a:ext cx="3419127" cy="10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14346" y="3786190"/>
              <a:ext cx="341909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071602" y="4071940"/>
              <a:ext cx="4276351" cy="2"/>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214478" y="3143248"/>
              <a:ext cx="1468672" cy="400110"/>
            </a:xfrm>
            <a:prstGeom prst="rect">
              <a:avLst/>
            </a:prstGeom>
            <a:noFill/>
          </p:spPr>
          <p:txBody>
            <a:bodyPr wrap="none" rtlCol="0">
              <a:spAutoFit/>
            </a:bodyPr>
            <a:lstStyle/>
            <a:p>
              <a:r>
                <a:rPr lang="id-ID" sz="2000" b="1" dirty="0" smtClean="0">
                  <a:solidFill>
                    <a:schemeClr val="accent1">
                      <a:lumMod val="50000"/>
                    </a:schemeClr>
                  </a:solidFill>
                </a:rPr>
                <a:t>Blogs Title 1</a:t>
              </a:r>
              <a:endParaRPr lang="id-ID" sz="2000" b="1" dirty="0">
                <a:solidFill>
                  <a:schemeClr val="accent1">
                    <a:lumMod val="50000"/>
                  </a:schemeClr>
                </a:solidFill>
              </a:endParaRPr>
            </a:p>
          </p:txBody>
        </p:sp>
        <p:sp>
          <p:nvSpPr>
            <p:cNvPr id="104" name="TextBox 103"/>
            <p:cNvSpPr txBox="1"/>
            <p:nvPr/>
          </p:nvSpPr>
          <p:spPr>
            <a:xfrm>
              <a:off x="-1214478" y="3071810"/>
              <a:ext cx="1500198" cy="261610"/>
            </a:xfrm>
            <a:prstGeom prst="rect">
              <a:avLst/>
            </a:prstGeom>
            <a:noFill/>
          </p:spPr>
          <p:txBody>
            <a:bodyPr wrap="square" rtlCol="0">
              <a:spAutoFit/>
            </a:bodyPr>
            <a:lstStyle/>
            <a:p>
              <a:r>
                <a:rPr lang="id-ID" sz="1100" dirty="0" smtClean="0"/>
                <a:t>02 Jan 2013  16:12 wib</a:t>
              </a:r>
              <a:endParaRPr lang="id-ID" sz="1100" dirty="0"/>
            </a:p>
          </p:txBody>
        </p:sp>
      </p:grpSp>
      <p:grpSp>
        <p:nvGrpSpPr>
          <p:cNvPr id="115" name="Group 114"/>
          <p:cNvGrpSpPr/>
          <p:nvPr/>
        </p:nvGrpSpPr>
        <p:grpSpPr>
          <a:xfrm>
            <a:off x="2500298" y="3286124"/>
            <a:ext cx="4929222" cy="1000132"/>
            <a:chOff x="-1214478" y="3071810"/>
            <a:chExt cx="4419227" cy="1000132"/>
          </a:xfrm>
        </p:grpSpPr>
        <p:sp>
          <p:nvSpPr>
            <p:cNvPr id="116" name="Rectangle 115"/>
            <p:cNvSpPr/>
            <p:nvPr/>
          </p:nvSpPr>
          <p:spPr>
            <a:xfrm>
              <a:off x="-1143040" y="3500438"/>
              <a:ext cx="785818" cy="45065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117" name="Straight Connector 116"/>
            <p:cNvCxnSpPr/>
            <p:nvPr/>
          </p:nvCxnSpPr>
          <p:spPr>
            <a:xfrm>
              <a:off x="-214378" y="3561463"/>
              <a:ext cx="3419127" cy="10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14346" y="3786190"/>
              <a:ext cx="341909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71602" y="4071940"/>
              <a:ext cx="4276351" cy="2"/>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14478" y="3143248"/>
              <a:ext cx="1316718" cy="400110"/>
            </a:xfrm>
            <a:prstGeom prst="rect">
              <a:avLst/>
            </a:prstGeom>
            <a:noFill/>
          </p:spPr>
          <p:txBody>
            <a:bodyPr wrap="none" rtlCol="0">
              <a:spAutoFit/>
            </a:bodyPr>
            <a:lstStyle/>
            <a:p>
              <a:r>
                <a:rPr lang="id-ID" sz="2000" b="1" dirty="0" smtClean="0">
                  <a:solidFill>
                    <a:schemeClr val="accent1">
                      <a:lumMod val="50000"/>
                    </a:schemeClr>
                  </a:solidFill>
                </a:rPr>
                <a:t>Blogs Title 2</a:t>
              </a:r>
              <a:endParaRPr lang="id-ID" sz="2000" b="1" dirty="0">
                <a:solidFill>
                  <a:schemeClr val="accent1">
                    <a:lumMod val="50000"/>
                  </a:schemeClr>
                </a:solidFill>
              </a:endParaRPr>
            </a:p>
          </p:txBody>
        </p:sp>
        <p:sp>
          <p:nvSpPr>
            <p:cNvPr id="121" name="TextBox 120"/>
            <p:cNvSpPr txBox="1"/>
            <p:nvPr/>
          </p:nvSpPr>
          <p:spPr>
            <a:xfrm>
              <a:off x="-1214478" y="3071810"/>
              <a:ext cx="1500198" cy="261610"/>
            </a:xfrm>
            <a:prstGeom prst="rect">
              <a:avLst/>
            </a:prstGeom>
            <a:noFill/>
          </p:spPr>
          <p:txBody>
            <a:bodyPr wrap="square" rtlCol="0">
              <a:spAutoFit/>
            </a:bodyPr>
            <a:lstStyle/>
            <a:p>
              <a:r>
                <a:rPr lang="id-ID" sz="1100" dirty="0" smtClean="0"/>
                <a:t>02 Jan 2013  16:12 wib</a:t>
              </a:r>
              <a:endParaRPr lang="id-ID" sz="1100" dirty="0"/>
            </a:p>
          </p:txBody>
        </p:sp>
      </p:grpSp>
      <p:grpSp>
        <p:nvGrpSpPr>
          <p:cNvPr id="122" name="Group 121"/>
          <p:cNvGrpSpPr/>
          <p:nvPr/>
        </p:nvGrpSpPr>
        <p:grpSpPr>
          <a:xfrm>
            <a:off x="2500298" y="4286256"/>
            <a:ext cx="4929222" cy="1000132"/>
            <a:chOff x="-1214478" y="3071810"/>
            <a:chExt cx="4419227" cy="1000132"/>
          </a:xfrm>
        </p:grpSpPr>
        <p:sp>
          <p:nvSpPr>
            <p:cNvPr id="123" name="Rectangle 122"/>
            <p:cNvSpPr/>
            <p:nvPr/>
          </p:nvSpPr>
          <p:spPr>
            <a:xfrm>
              <a:off x="-1143040" y="3500438"/>
              <a:ext cx="785818" cy="45065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124" name="Straight Connector 123"/>
            <p:cNvCxnSpPr/>
            <p:nvPr/>
          </p:nvCxnSpPr>
          <p:spPr>
            <a:xfrm>
              <a:off x="-214378" y="3561463"/>
              <a:ext cx="3419127" cy="10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14346" y="3786190"/>
              <a:ext cx="341909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071602" y="4071940"/>
              <a:ext cx="4276351" cy="2"/>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214478" y="3143248"/>
              <a:ext cx="1316718" cy="400110"/>
            </a:xfrm>
            <a:prstGeom prst="rect">
              <a:avLst/>
            </a:prstGeom>
            <a:noFill/>
          </p:spPr>
          <p:txBody>
            <a:bodyPr wrap="none" rtlCol="0">
              <a:spAutoFit/>
            </a:bodyPr>
            <a:lstStyle/>
            <a:p>
              <a:r>
                <a:rPr lang="id-ID" sz="2000" b="1" dirty="0" smtClean="0">
                  <a:solidFill>
                    <a:schemeClr val="accent1">
                      <a:lumMod val="50000"/>
                    </a:schemeClr>
                  </a:solidFill>
                </a:rPr>
                <a:t>Blogs Title 3</a:t>
              </a:r>
              <a:endParaRPr lang="id-ID" sz="2000" b="1" dirty="0">
                <a:solidFill>
                  <a:schemeClr val="accent1">
                    <a:lumMod val="50000"/>
                  </a:schemeClr>
                </a:solidFill>
              </a:endParaRPr>
            </a:p>
          </p:txBody>
        </p:sp>
        <p:sp>
          <p:nvSpPr>
            <p:cNvPr id="128" name="TextBox 127"/>
            <p:cNvSpPr txBox="1"/>
            <p:nvPr/>
          </p:nvSpPr>
          <p:spPr>
            <a:xfrm>
              <a:off x="-1214478" y="3071810"/>
              <a:ext cx="1500198" cy="261610"/>
            </a:xfrm>
            <a:prstGeom prst="rect">
              <a:avLst/>
            </a:prstGeom>
            <a:noFill/>
          </p:spPr>
          <p:txBody>
            <a:bodyPr wrap="square" rtlCol="0">
              <a:spAutoFit/>
            </a:bodyPr>
            <a:lstStyle/>
            <a:p>
              <a:r>
                <a:rPr lang="id-ID" sz="1100" dirty="0" smtClean="0"/>
                <a:t>02 Jan 2013  16:12 wib</a:t>
              </a:r>
              <a:endParaRPr lang="id-ID" sz="1100"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5984" y="214290"/>
            <a:ext cx="5429288" cy="7937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2357422" y="357166"/>
            <a:ext cx="1166473" cy="584775"/>
          </a:xfrm>
          <a:prstGeom prst="rect">
            <a:avLst/>
          </a:prstGeom>
          <a:noFill/>
        </p:spPr>
        <p:txBody>
          <a:bodyPr wrap="square" rtlCol="0">
            <a:spAutoFit/>
          </a:bodyPr>
          <a:lstStyle/>
          <a:p>
            <a:r>
              <a:rPr lang="id-ID" sz="3200" b="1" dirty="0" smtClean="0"/>
              <a:t>LOGO</a:t>
            </a:r>
            <a:endParaRPr lang="id-ID" sz="3200" b="1" dirty="0"/>
          </a:p>
        </p:txBody>
      </p:sp>
      <p:sp>
        <p:nvSpPr>
          <p:cNvPr id="18" name="Rectangle 17"/>
          <p:cNvSpPr/>
          <p:nvPr/>
        </p:nvSpPr>
        <p:spPr>
          <a:xfrm>
            <a:off x="2285984" y="1357298"/>
            <a:ext cx="5429288" cy="47863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2"/>
          <p:cNvPicPr>
            <a:picLocks noChangeAspect="1" noChangeArrowheads="1"/>
          </p:cNvPicPr>
          <p:nvPr/>
        </p:nvPicPr>
        <p:blipFill>
          <a:blip r:embed="rId2"/>
          <a:srcRect/>
          <a:stretch>
            <a:fillRect/>
          </a:stretch>
        </p:blipFill>
        <p:spPr bwMode="auto">
          <a:xfrm>
            <a:off x="5500694" y="714356"/>
            <a:ext cx="2160957" cy="192289"/>
          </a:xfrm>
          <a:prstGeom prst="rect">
            <a:avLst/>
          </a:prstGeom>
          <a:noFill/>
          <a:ln w="9525">
            <a:noFill/>
            <a:miter lim="800000"/>
            <a:headEnd/>
            <a:tailEnd/>
          </a:ln>
          <a:effectLst/>
        </p:spPr>
      </p:pic>
      <p:sp>
        <p:nvSpPr>
          <p:cNvPr id="25" name="TextBox 24"/>
          <p:cNvSpPr txBox="1"/>
          <p:nvPr/>
        </p:nvSpPr>
        <p:spPr>
          <a:xfrm>
            <a:off x="2500298" y="1785926"/>
            <a:ext cx="845103" cy="400110"/>
          </a:xfrm>
          <a:prstGeom prst="rect">
            <a:avLst/>
          </a:prstGeom>
          <a:noFill/>
        </p:spPr>
        <p:txBody>
          <a:bodyPr wrap="none" rtlCol="0">
            <a:spAutoFit/>
          </a:bodyPr>
          <a:lstStyle/>
          <a:p>
            <a:r>
              <a:rPr lang="id-ID" sz="2000" b="1" dirty="0" smtClean="0">
                <a:solidFill>
                  <a:schemeClr val="accent1">
                    <a:lumMod val="50000"/>
                  </a:schemeClr>
                </a:solidFill>
                <a:latin typeface="Aharoni" pitchFamily="2" charset="-79"/>
                <a:cs typeface="Aharoni" pitchFamily="2" charset="-79"/>
              </a:rPr>
              <a:t>Blogs</a:t>
            </a:r>
            <a:endParaRPr lang="id-ID" sz="2000" b="1" dirty="0">
              <a:solidFill>
                <a:schemeClr val="accent1">
                  <a:lumMod val="50000"/>
                </a:schemeClr>
              </a:solidFill>
              <a:latin typeface="Aharoni" pitchFamily="2" charset="-79"/>
              <a:cs typeface="Aharoni" pitchFamily="2" charset="-79"/>
            </a:endParaRPr>
          </a:p>
        </p:txBody>
      </p:sp>
      <p:sp>
        <p:nvSpPr>
          <p:cNvPr id="58" name="Rectangle 57"/>
          <p:cNvSpPr/>
          <p:nvPr/>
        </p:nvSpPr>
        <p:spPr>
          <a:xfrm>
            <a:off x="2285984" y="6143644"/>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TextBox 58"/>
          <p:cNvSpPr txBox="1"/>
          <p:nvPr/>
        </p:nvSpPr>
        <p:spPr>
          <a:xfrm>
            <a:off x="2357422" y="6223835"/>
            <a:ext cx="2214578" cy="276999"/>
          </a:xfrm>
          <a:prstGeom prst="rect">
            <a:avLst/>
          </a:prstGeom>
          <a:noFill/>
        </p:spPr>
        <p:txBody>
          <a:bodyPr wrap="square" rtlCol="0">
            <a:spAutoFit/>
          </a:bodyPr>
          <a:lstStyle/>
          <a:p>
            <a:r>
              <a:rPr lang="id-ID" sz="1200" dirty="0" smtClean="0">
                <a:solidFill>
                  <a:schemeClr val="accent5">
                    <a:lumMod val="20000"/>
                    <a:lumOff val="80000"/>
                  </a:schemeClr>
                </a:solidFill>
              </a:rPr>
              <a:t>Copyrights ©2013 Nama Anda</a:t>
            </a:r>
            <a:endParaRPr lang="id-ID" sz="1200" dirty="0">
              <a:solidFill>
                <a:schemeClr val="accent5">
                  <a:lumMod val="20000"/>
                  <a:lumOff val="80000"/>
                </a:schemeClr>
              </a:solidFill>
            </a:endParaRPr>
          </a:p>
        </p:txBody>
      </p:sp>
      <p:grpSp>
        <p:nvGrpSpPr>
          <p:cNvPr id="2" name="Group 66"/>
          <p:cNvGrpSpPr/>
          <p:nvPr/>
        </p:nvGrpSpPr>
        <p:grpSpPr>
          <a:xfrm>
            <a:off x="0" y="0"/>
            <a:ext cx="1285852" cy="6858002"/>
            <a:chOff x="0" y="0"/>
            <a:chExt cx="1285852" cy="6858002"/>
          </a:xfrm>
        </p:grpSpPr>
        <p:sp>
          <p:nvSpPr>
            <p:cNvPr id="68" name="Rectangle 67"/>
            <p:cNvSpPr/>
            <p:nvPr/>
          </p:nvSpPr>
          <p:spPr>
            <a:xfrm>
              <a:off x="0" y="0"/>
              <a:ext cx="1285852"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p:cNvSpPr txBox="1"/>
            <p:nvPr/>
          </p:nvSpPr>
          <p:spPr>
            <a:xfrm rot="5400000">
              <a:off x="-2706889" y="2921169"/>
              <a:ext cx="6858002" cy="1015663"/>
            </a:xfrm>
            <a:prstGeom prst="rect">
              <a:avLst/>
            </a:prstGeom>
            <a:noFill/>
          </p:spPr>
          <p:txBody>
            <a:bodyPr wrap="square" rtlCol="0">
              <a:spAutoFit/>
            </a:bodyPr>
            <a:lstStyle/>
            <a:p>
              <a:pPr algn="ctr"/>
              <a:r>
                <a:rPr lang="id-ID" sz="6000" b="1" dirty="0" smtClean="0">
                  <a:solidFill>
                    <a:schemeClr val="tx2">
                      <a:lumMod val="20000"/>
                      <a:lumOff val="80000"/>
                    </a:schemeClr>
                  </a:solidFill>
                </a:rPr>
                <a:t>Blogs (detail)</a:t>
              </a:r>
              <a:endParaRPr lang="id-ID" sz="6000" b="1" dirty="0">
                <a:solidFill>
                  <a:schemeClr val="tx2">
                    <a:lumMod val="20000"/>
                    <a:lumOff val="80000"/>
                  </a:schemeClr>
                </a:solidFill>
              </a:endParaRPr>
            </a:p>
          </p:txBody>
        </p:sp>
      </p:grpSp>
      <p:grpSp>
        <p:nvGrpSpPr>
          <p:cNvPr id="3" name="Group 69"/>
          <p:cNvGrpSpPr/>
          <p:nvPr/>
        </p:nvGrpSpPr>
        <p:grpSpPr>
          <a:xfrm>
            <a:off x="2285984" y="1000108"/>
            <a:ext cx="5429288" cy="428628"/>
            <a:chOff x="2357422" y="1000108"/>
            <a:chExt cx="5429288" cy="428628"/>
          </a:xfrm>
        </p:grpSpPr>
        <p:sp>
          <p:nvSpPr>
            <p:cNvPr id="71" name="Rectangle 70"/>
            <p:cNvSpPr/>
            <p:nvPr/>
          </p:nvSpPr>
          <p:spPr>
            <a:xfrm>
              <a:off x="2357422" y="1000108"/>
              <a:ext cx="5429288" cy="39687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TextBox 71"/>
            <p:cNvSpPr txBox="1"/>
            <p:nvPr/>
          </p:nvSpPr>
          <p:spPr>
            <a:xfrm>
              <a:off x="2571736" y="1000108"/>
              <a:ext cx="750526" cy="338554"/>
            </a:xfrm>
            <a:prstGeom prst="rect">
              <a:avLst/>
            </a:prstGeom>
            <a:noFill/>
          </p:spPr>
          <p:txBody>
            <a:bodyPr wrap="square" rtlCol="0">
              <a:spAutoFit/>
            </a:bodyPr>
            <a:lstStyle/>
            <a:p>
              <a:r>
                <a:rPr lang="id-ID" sz="1600" b="1" dirty="0" smtClean="0">
                  <a:solidFill>
                    <a:schemeClr val="accent5">
                      <a:lumMod val="20000"/>
                      <a:lumOff val="80000"/>
                    </a:schemeClr>
                  </a:solidFill>
                </a:rPr>
                <a:t>Home</a:t>
              </a:r>
              <a:endParaRPr lang="id-ID" sz="1600" b="1" dirty="0">
                <a:solidFill>
                  <a:schemeClr val="accent5">
                    <a:lumMod val="20000"/>
                    <a:lumOff val="80000"/>
                  </a:schemeClr>
                </a:solidFill>
              </a:endParaRPr>
            </a:p>
          </p:txBody>
        </p:sp>
        <p:sp>
          <p:nvSpPr>
            <p:cNvPr id="73" name="TextBox 72"/>
            <p:cNvSpPr txBox="1"/>
            <p:nvPr/>
          </p:nvSpPr>
          <p:spPr>
            <a:xfrm>
              <a:off x="3617299" y="1000108"/>
              <a:ext cx="811825" cy="338554"/>
            </a:xfrm>
            <a:prstGeom prst="rect">
              <a:avLst/>
            </a:prstGeom>
            <a:noFill/>
          </p:spPr>
          <p:txBody>
            <a:bodyPr wrap="square" rtlCol="0">
              <a:spAutoFit/>
            </a:bodyPr>
            <a:lstStyle/>
            <a:p>
              <a:r>
                <a:rPr lang="id-ID" sz="1600" b="1" dirty="0" smtClean="0">
                  <a:solidFill>
                    <a:schemeClr val="accent5">
                      <a:lumMod val="20000"/>
                      <a:lumOff val="80000"/>
                    </a:schemeClr>
                  </a:solidFill>
                </a:rPr>
                <a:t>Profile</a:t>
              </a:r>
              <a:endParaRPr lang="id-ID" sz="1600" b="1" dirty="0">
                <a:solidFill>
                  <a:schemeClr val="accent5">
                    <a:lumMod val="20000"/>
                    <a:lumOff val="80000"/>
                  </a:schemeClr>
                </a:solidFill>
              </a:endParaRPr>
            </a:p>
          </p:txBody>
        </p:sp>
        <p:sp>
          <p:nvSpPr>
            <p:cNvPr id="74" name="TextBox 73"/>
            <p:cNvSpPr txBox="1"/>
            <p:nvPr/>
          </p:nvSpPr>
          <p:spPr>
            <a:xfrm>
              <a:off x="5786446" y="1000108"/>
              <a:ext cx="694421" cy="338554"/>
            </a:xfrm>
            <a:prstGeom prst="rect">
              <a:avLst/>
            </a:prstGeom>
            <a:noFill/>
          </p:spPr>
          <p:txBody>
            <a:bodyPr wrap="square" rtlCol="0">
              <a:spAutoFit/>
            </a:bodyPr>
            <a:lstStyle/>
            <a:p>
              <a:r>
                <a:rPr lang="id-ID" sz="1600" b="1" dirty="0" smtClean="0">
                  <a:solidFill>
                    <a:schemeClr val="accent5">
                      <a:lumMod val="20000"/>
                      <a:lumOff val="80000"/>
                    </a:schemeClr>
                  </a:solidFill>
                </a:rPr>
                <a:t>Blogs</a:t>
              </a:r>
              <a:endParaRPr lang="id-ID" sz="1600" b="1" dirty="0">
                <a:solidFill>
                  <a:schemeClr val="accent5">
                    <a:lumMod val="20000"/>
                    <a:lumOff val="80000"/>
                  </a:schemeClr>
                </a:solidFill>
              </a:endParaRPr>
            </a:p>
          </p:txBody>
        </p:sp>
        <p:sp>
          <p:nvSpPr>
            <p:cNvPr id="75" name="TextBox 74"/>
            <p:cNvSpPr txBox="1"/>
            <p:nvPr/>
          </p:nvSpPr>
          <p:spPr>
            <a:xfrm>
              <a:off x="4572000" y="1000108"/>
              <a:ext cx="1071570" cy="338554"/>
            </a:xfrm>
            <a:prstGeom prst="rect">
              <a:avLst/>
            </a:prstGeom>
            <a:noFill/>
          </p:spPr>
          <p:txBody>
            <a:bodyPr wrap="square" rtlCol="0">
              <a:spAutoFit/>
            </a:bodyPr>
            <a:lstStyle/>
            <a:p>
              <a:r>
                <a:rPr lang="id-ID" sz="1600" b="1" dirty="0" smtClean="0">
                  <a:solidFill>
                    <a:schemeClr val="accent5">
                      <a:lumMod val="20000"/>
                      <a:lumOff val="80000"/>
                    </a:schemeClr>
                  </a:solidFill>
                </a:rPr>
                <a:t>Portofolio</a:t>
              </a:r>
              <a:endParaRPr lang="id-ID" sz="1600" b="1" dirty="0">
                <a:solidFill>
                  <a:schemeClr val="accent5">
                    <a:lumMod val="20000"/>
                    <a:lumOff val="80000"/>
                  </a:schemeClr>
                </a:solidFill>
              </a:endParaRPr>
            </a:p>
          </p:txBody>
        </p:sp>
        <p:sp>
          <p:nvSpPr>
            <p:cNvPr id="76" name="TextBox 75"/>
            <p:cNvSpPr txBox="1"/>
            <p:nvPr/>
          </p:nvSpPr>
          <p:spPr>
            <a:xfrm>
              <a:off x="6643702" y="1000108"/>
              <a:ext cx="1143008" cy="338554"/>
            </a:xfrm>
            <a:prstGeom prst="rect">
              <a:avLst/>
            </a:prstGeom>
            <a:noFill/>
          </p:spPr>
          <p:txBody>
            <a:bodyPr wrap="square" rtlCol="0">
              <a:spAutoFit/>
            </a:bodyPr>
            <a:lstStyle/>
            <a:p>
              <a:r>
                <a:rPr lang="id-ID" sz="1600" b="1" dirty="0" smtClean="0">
                  <a:solidFill>
                    <a:schemeClr val="accent5">
                      <a:lumMod val="20000"/>
                      <a:lumOff val="80000"/>
                    </a:schemeClr>
                  </a:solidFill>
                </a:rPr>
                <a:t>Contact Us</a:t>
              </a:r>
              <a:endParaRPr lang="id-ID" sz="1600" b="1" dirty="0">
                <a:solidFill>
                  <a:schemeClr val="accent5">
                    <a:lumMod val="20000"/>
                    <a:lumOff val="80000"/>
                  </a:schemeClr>
                </a:solidFill>
              </a:endParaRPr>
            </a:p>
          </p:txBody>
        </p:sp>
        <p:cxnSp>
          <p:nvCxnSpPr>
            <p:cNvPr id="77" name="Straight Connector 76"/>
            <p:cNvCxnSpPr/>
            <p:nvPr/>
          </p:nvCxnSpPr>
          <p:spPr>
            <a:xfrm rot="5400000">
              <a:off x="3250000"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22364"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5465372"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394066" y="1178306"/>
              <a:ext cx="357190" cy="7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643570" y="1000108"/>
              <a:ext cx="928694" cy="4286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TextBox 81"/>
            <p:cNvSpPr txBox="1"/>
            <p:nvPr/>
          </p:nvSpPr>
          <p:spPr>
            <a:xfrm>
              <a:off x="5643570" y="1000108"/>
              <a:ext cx="928694" cy="338554"/>
            </a:xfrm>
            <a:prstGeom prst="rect">
              <a:avLst/>
            </a:prstGeom>
            <a:noFill/>
            <a:ln>
              <a:solidFill>
                <a:schemeClr val="accent5">
                  <a:lumMod val="20000"/>
                  <a:lumOff val="80000"/>
                </a:schemeClr>
              </a:solidFill>
            </a:ln>
          </p:spPr>
          <p:txBody>
            <a:bodyPr wrap="square" rtlCol="0">
              <a:spAutoFit/>
            </a:bodyPr>
            <a:lstStyle/>
            <a:p>
              <a:pPr algn="ctr"/>
              <a:r>
                <a:rPr lang="id-ID" sz="1600" b="1" dirty="0" smtClean="0">
                  <a:solidFill>
                    <a:schemeClr val="tx2">
                      <a:lumMod val="75000"/>
                    </a:schemeClr>
                  </a:solidFill>
                </a:rPr>
                <a:t>Blogs</a:t>
              </a:r>
              <a:endParaRPr lang="id-ID" sz="1600" b="1" dirty="0">
                <a:solidFill>
                  <a:schemeClr val="tx2">
                    <a:lumMod val="75000"/>
                  </a:schemeClr>
                </a:solidFill>
              </a:endParaRPr>
            </a:p>
          </p:txBody>
        </p:sp>
      </p:grpSp>
      <p:grpSp>
        <p:nvGrpSpPr>
          <p:cNvPr id="5" name="Group 82"/>
          <p:cNvGrpSpPr/>
          <p:nvPr/>
        </p:nvGrpSpPr>
        <p:grpSpPr>
          <a:xfrm>
            <a:off x="5072066" y="1500174"/>
            <a:ext cx="2500330" cy="261610"/>
            <a:chOff x="5214942" y="3214686"/>
            <a:chExt cx="2500330" cy="261610"/>
          </a:xfrm>
        </p:grpSpPr>
        <p:sp>
          <p:nvSpPr>
            <p:cNvPr id="84" name="Rectangle 83"/>
            <p:cNvSpPr/>
            <p:nvPr/>
          </p:nvSpPr>
          <p:spPr>
            <a:xfrm>
              <a:off x="5786446" y="3214686"/>
              <a:ext cx="1357322" cy="214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TextBox 84"/>
            <p:cNvSpPr txBox="1"/>
            <p:nvPr/>
          </p:nvSpPr>
          <p:spPr>
            <a:xfrm>
              <a:off x="5214942" y="3214686"/>
              <a:ext cx="608885" cy="261610"/>
            </a:xfrm>
            <a:prstGeom prst="rect">
              <a:avLst/>
            </a:prstGeom>
            <a:noFill/>
          </p:spPr>
          <p:txBody>
            <a:bodyPr wrap="square" rtlCol="0">
              <a:spAutoFit/>
            </a:bodyPr>
            <a:lstStyle/>
            <a:p>
              <a:r>
                <a:rPr lang="id-ID" sz="1100" b="1" dirty="0" smtClean="0">
                  <a:solidFill>
                    <a:schemeClr val="tx2">
                      <a:lumMod val="75000"/>
                    </a:schemeClr>
                  </a:solidFill>
                </a:rPr>
                <a:t>Search</a:t>
              </a:r>
              <a:endParaRPr lang="id-ID" sz="1100" b="1" dirty="0">
                <a:solidFill>
                  <a:schemeClr val="tx2">
                    <a:lumMod val="75000"/>
                  </a:schemeClr>
                </a:solidFill>
              </a:endParaRPr>
            </a:p>
          </p:txBody>
        </p:sp>
        <p:sp>
          <p:nvSpPr>
            <p:cNvPr id="86" name="Rectangle 85"/>
            <p:cNvSpPr/>
            <p:nvPr/>
          </p:nvSpPr>
          <p:spPr>
            <a:xfrm>
              <a:off x="7215206" y="3214686"/>
              <a:ext cx="500066" cy="21431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accent5">
                      <a:lumMod val="20000"/>
                      <a:lumOff val="80000"/>
                    </a:schemeClr>
                  </a:solidFill>
                </a:rPr>
                <a:t>GO</a:t>
              </a:r>
              <a:endParaRPr lang="id-ID" sz="1100" b="1" dirty="0">
                <a:solidFill>
                  <a:schemeClr val="accent5">
                    <a:lumMod val="20000"/>
                    <a:lumOff val="80000"/>
                  </a:schemeClr>
                </a:solidFill>
              </a:endParaRPr>
            </a:p>
          </p:txBody>
        </p:sp>
      </p:grpSp>
      <p:sp>
        <p:nvSpPr>
          <p:cNvPr id="99" name="Rectangle 98"/>
          <p:cNvSpPr/>
          <p:nvPr/>
        </p:nvSpPr>
        <p:spPr>
          <a:xfrm>
            <a:off x="2579980" y="2786058"/>
            <a:ext cx="2563524" cy="1643074"/>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image</a:t>
            </a:r>
            <a:endParaRPr lang="id-ID" dirty="0">
              <a:solidFill>
                <a:schemeClr val="tx1"/>
              </a:solidFill>
            </a:endParaRPr>
          </a:p>
        </p:txBody>
      </p:sp>
      <p:cxnSp>
        <p:nvCxnSpPr>
          <p:cNvPr id="100" name="Straight Connector 99"/>
          <p:cNvCxnSpPr/>
          <p:nvPr/>
        </p:nvCxnSpPr>
        <p:spPr>
          <a:xfrm>
            <a:off x="5214942" y="2857496"/>
            <a:ext cx="221457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286380" y="3143248"/>
            <a:ext cx="21431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714612" y="5072074"/>
            <a:ext cx="4769858" cy="2"/>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500298" y="2428868"/>
            <a:ext cx="1638162" cy="400110"/>
          </a:xfrm>
          <a:prstGeom prst="rect">
            <a:avLst/>
          </a:prstGeom>
          <a:noFill/>
        </p:spPr>
        <p:txBody>
          <a:bodyPr wrap="none" rtlCol="0">
            <a:spAutoFit/>
          </a:bodyPr>
          <a:lstStyle/>
          <a:p>
            <a:r>
              <a:rPr lang="id-ID" sz="2000" b="1" dirty="0" smtClean="0">
                <a:solidFill>
                  <a:schemeClr val="accent1">
                    <a:lumMod val="50000"/>
                  </a:schemeClr>
                </a:solidFill>
              </a:rPr>
              <a:t>Blogs Title 1</a:t>
            </a:r>
            <a:endParaRPr lang="id-ID" sz="2000" b="1" dirty="0">
              <a:solidFill>
                <a:schemeClr val="accent1">
                  <a:lumMod val="50000"/>
                </a:schemeClr>
              </a:solidFill>
            </a:endParaRPr>
          </a:p>
        </p:txBody>
      </p:sp>
      <p:sp>
        <p:nvSpPr>
          <p:cNvPr id="104" name="TextBox 103"/>
          <p:cNvSpPr txBox="1"/>
          <p:nvPr/>
        </p:nvSpPr>
        <p:spPr>
          <a:xfrm>
            <a:off x="2500298" y="2285992"/>
            <a:ext cx="1673326" cy="261610"/>
          </a:xfrm>
          <a:prstGeom prst="rect">
            <a:avLst/>
          </a:prstGeom>
          <a:noFill/>
        </p:spPr>
        <p:txBody>
          <a:bodyPr wrap="square" rtlCol="0">
            <a:spAutoFit/>
          </a:bodyPr>
          <a:lstStyle/>
          <a:p>
            <a:r>
              <a:rPr lang="id-ID" sz="1100" dirty="0" smtClean="0"/>
              <a:t>02 Jan 2013  16:12 wib</a:t>
            </a:r>
            <a:endParaRPr lang="id-ID" sz="1100" dirty="0"/>
          </a:p>
        </p:txBody>
      </p:sp>
      <p:cxnSp>
        <p:nvCxnSpPr>
          <p:cNvPr id="55" name="Straight Connector 54"/>
          <p:cNvCxnSpPr/>
          <p:nvPr/>
        </p:nvCxnSpPr>
        <p:spPr>
          <a:xfrm>
            <a:off x="5214942" y="3429000"/>
            <a:ext cx="221457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286380" y="3714752"/>
            <a:ext cx="21431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286380" y="4000504"/>
            <a:ext cx="207170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43174" y="4643446"/>
            <a:ext cx="476985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643174" y="4857760"/>
            <a:ext cx="476985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3174" y="5357826"/>
            <a:ext cx="476985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3174" y="5643578"/>
            <a:ext cx="476985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3174" y="5929330"/>
            <a:ext cx="476985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286380" y="4286256"/>
            <a:ext cx="207170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607</Words>
  <Application>Microsoft Office PowerPoint</Application>
  <PresentationFormat>On-screen Show (4:3)</PresentationFormat>
  <Paragraphs>234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FransenT</dc:creator>
  <cp:lastModifiedBy>FransenT</cp:lastModifiedBy>
  <cp:revision>100</cp:revision>
  <dcterms:created xsi:type="dcterms:W3CDTF">2013-02-01T07:15:29Z</dcterms:created>
  <dcterms:modified xsi:type="dcterms:W3CDTF">2014-05-21T03:11:19Z</dcterms:modified>
</cp:coreProperties>
</file>