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8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65D8-D49F-42F2-82D3-07BFDB479B13}" type="datetimeFigureOut">
              <a:rPr lang="en-US" smtClean="0"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ADDE-1AAD-4F33-97C1-8FFA30F8A3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8382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838200"/>
            <a:ext cx="914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7620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200400" y="8382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81000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4 </a:t>
            </a:r>
            <a:r>
              <a:rPr lang="en-US" dirty="0" err="1" smtClean="0"/>
              <a:t>dan</a:t>
            </a:r>
            <a:r>
              <a:rPr lang="en-US" dirty="0" smtClean="0"/>
              <a:t> 5 </a:t>
            </a:r>
            <a:r>
              <a:rPr lang="en-US" dirty="0" err="1" smtClean="0"/>
              <a:t>adalah</a:t>
            </a:r>
            <a:r>
              <a:rPr lang="en-US" dirty="0" smtClean="0"/>
              <a:t> 9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76400" y="1676400"/>
            <a:ext cx="990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Facebook-PC</dc:creator>
  <cp:lastModifiedBy>Facebook-PC</cp:lastModifiedBy>
  <cp:revision>1</cp:revision>
  <dcterms:created xsi:type="dcterms:W3CDTF">2012-09-04T04:31:29Z</dcterms:created>
  <dcterms:modified xsi:type="dcterms:W3CDTF">2012-09-04T05:12:00Z</dcterms:modified>
</cp:coreProperties>
</file>