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8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9DAF-03AC-431B-B3CE-8A3A3D483EDE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32D3-D18C-4A7F-8239-57C8F281B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438400"/>
            <a:ext cx="252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Katakan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Cinta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276600"/>
            <a:ext cx="2590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3733800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4419600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Katakan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6670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Mustika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32766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Mustika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886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Mustika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4495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Mustika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334397" y="3809603"/>
            <a:ext cx="1981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7200" y="24384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8001000" y="2514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772400" y="2590800"/>
            <a:ext cx="9906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6324600" y="2819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24600" y="4768334"/>
            <a:ext cx="381000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771900" y="2933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006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4419600" y="4191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" y="304800"/>
            <a:ext cx="358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Soal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Modul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Latihan</a:t>
            </a:r>
            <a:r>
              <a:rPr lang="en-US" sz="2800" b="1" dirty="0" smtClean="0"/>
              <a:t>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4" name="Oval 53"/>
          <p:cNvSpPr/>
          <p:nvPr/>
        </p:nvSpPr>
        <p:spPr>
          <a:xfrm>
            <a:off x="1981200" y="12954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98905" y="1371600"/>
            <a:ext cx="117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Form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858000" y="1371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975705" y="1447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</a:rPr>
              <a:t>Hasil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705894" y="3618706"/>
            <a:ext cx="5562600" cy="158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Facebook-PC</dc:creator>
  <cp:lastModifiedBy>Facebook-PC</cp:lastModifiedBy>
  <cp:revision>5</cp:revision>
  <dcterms:created xsi:type="dcterms:W3CDTF">2012-06-20T04:10:18Z</dcterms:created>
  <dcterms:modified xsi:type="dcterms:W3CDTF">2012-06-23T09:22:10Z</dcterms:modified>
</cp:coreProperties>
</file>