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56450" y="185025"/>
            <a:ext cx="6431100" cy="54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NYC </a:t>
            </a: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CITIBIKE </a:t>
            </a:r>
            <a:endParaRPr b="1"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(Tableau Mock-up) DASHBOARD </a:t>
            </a:r>
            <a:endParaRPr b="1"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03550" y="1124900"/>
            <a:ext cx="1698900" cy="873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Weekday Interactive Chart (With Filter)</a:t>
            </a: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4602450" y="1124900"/>
            <a:ext cx="1638000" cy="873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400">
                <a:solidFill>
                  <a:schemeClr val="lt1"/>
                </a:solidFill>
              </a:rPr>
              <a:t>Weekend Interactive Chart (With Filter)</a:t>
            </a:r>
            <a:endParaRPr sz="1205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2903550" y="2627375"/>
            <a:ext cx="3336900" cy="219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Map with Markers for Citibike Locations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(Hover for Location Specific Date)</a:t>
            </a:r>
            <a:endParaRPr sz="1400"/>
          </a:p>
        </p:txBody>
      </p:sp>
      <p:sp>
        <p:nvSpPr>
          <p:cNvPr id="58" name="Google Shape;58;p13"/>
          <p:cNvSpPr txBox="1"/>
          <p:nvPr/>
        </p:nvSpPr>
        <p:spPr>
          <a:xfrm>
            <a:off x="170300" y="1124900"/>
            <a:ext cx="2531100" cy="150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Outline of Project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Data: Citibike User &amp; Station Data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Analysis &amp; Machine Learning: Jupyter Notebook and Random Forest 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Tableau: Dashboard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Google Slides: Presentation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11250" y="1124900"/>
            <a:ext cx="2486700" cy="144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Image of Initial Analysis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11250" y="3174900"/>
            <a:ext cx="2486700" cy="164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Links to Specific Tableau Visualization Tabs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300" y="3174900"/>
            <a:ext cx="2531100" cy="164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Utilized In Project to Create Final Dashboard: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Pandas, Pyspark, PostgreSQL, AWS, Scikit-learn, Random Forest, Neural Networks, Tensorflow, Tableau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