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C4CE963-01DF-4825-BC23-23B3332E83DB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6C18E1-7095-42B5-B09E-E9FE5275302B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9C7906-D71F-4E7C-AC84-0C5765C18CE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43DBEF1-9585-45B7-8584-3E73CB80AF3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396FA7-BEFE-4ECF-8E95-4E8A5C44396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F3DC25-EA19-492D-B406-C65A8464916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9FCE59E-00E4-4AEA-9EED-E3E27983AF9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40D848-2F3A-40BC-ADB1-750666B581E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ABC29B-76BB-450B-AF08-D1929D91BC1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6AB7D0-3501-4623-9C8E-B1FE9B341FF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E8CF43-DBAE-4654-AE5A-A0FC74F8E01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49226C-082A-4E70-A91E-D5CAD9B11B4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FBD87D-F0BE-4082-9BBC-DD75363D6B5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2C0C87-F57C-4CC7-81CD-5B0DEA54C01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0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10.png"/><Relationship Id="rId11" Type="http://schemas.openxmlformats.org/officeDocument/2006/relationships/image" Target="../media/image26.png"/><Relationship Id="rId12" Type="http://schemas.openxmlformats.org/officeDocument/2006/relationships/image" Target="../media/image16.png"/><Relationship Id="rId13" Type="http://schemas.openxmlformats.org/officeDocument/2006/relationships/image" Target="../media/image27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19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2200" cy="103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2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26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1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2240" cy="7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3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63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7"/>
          <a:stretch/>
        </p:blipFill>
        <p:spPr>
          <a:xfrm>
            <a:off x="6505920" y="4270320"/>
            <a:ext cx="7660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platzhalter 2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84ED12-DAE1-4B88-872A-C50DB213399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0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"/>
          <p:cNvSpPr/>
          <p:nvPr/>
        </p:nvSpPr>
        <p:spPr>
          <a:xfrm>
            <a:off x="1188360" y="5067000"/>
            <a:ext cx="10563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883B12-C90C-4014-BD4B-C99EFBBF7EA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6A7F25-D096-4600-996E-B23485166EF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57A19F-3AA4-4488-AE2C-61D4BD0E0CB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79D0E4-B1F0-473D-B649-EE121B7F73A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44110F-53AE-431F-9F41-2D72B6BD2A6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D14C06-134F-41EF-8A36-B6FD8ACF445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A. woodii: Replacement of the native adh4 promoter with the pta promoter from 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Increased expression of adh4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adh4 expression was induced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Redox shift toward 2-butanol by hydrogen could not be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2-butanol was produced, </a:t>
            </a:r>
            <a:r>
              <a:rPr b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but not in higher amounts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than with the native promoter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6E410-61CF-43E2-95CF-F1C8567BADA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C1858F-4E31-4228-BCA2-852B61D5FF2A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274200" y="2278080"/>
            <a:ext cx="5641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036600" y="3237480"/>
            <a:ext cx="6118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360880" y="4134240"/>
            <a:ext cx="746784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D163D2-28B4-4FAC-AB0A-FD3C75682A52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A. woodii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9600" cy="311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DF95C3-6D7B-4B1D-AE95-6EA97F1AB93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C9F953-CABE-4E61-B6E3-3E115208607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BBEDB0-F659-4656-AF0A-4EF71C547D4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2880" cy="171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3080" cy="6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5840" cy="131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432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8000" cy="10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Textplatzhalter 10"/>
          <p:cNvSpPr/>
          <p:nvPr/>
        </p:nvSpPr>
        <p:spPr>
          <a:xfrm>
            <a:off x="10998000" y="612000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A29E98-7A88-4463-9F52-ED1488A2C48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BE1487-B02B-4C41-833A-F318AC5CF9A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F629F8-90D5-43B7-9CAD-BD12B92171D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2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 of spacer1/2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PCR of promoter, lha and rha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assembly of spacer and promoter plasmids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promoter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Functional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58053-460B-47D9-B32F-D8EDEED7C97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9760" cy="100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776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06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4532760" y="266148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6"/>
          <a:stretch/>
        </p:blipFill>
        <p:spPr>
          <a:xfrm>
            <a:off x="5536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7"/>
          <a:stretch/>
        </p:blipFill>
        <p:spPr>
          <a:xfrm>
            <a:off x="6014520" y="265968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8"/>
          <a:stretch/>
        </p:blipFill>
        <p:spPr>
          <a:xfrm>
            <a:off x="7366320" y="266148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9"/>
          <a:stretch/>
        </p:blipFill>
        <p:spPr>
          <a:xfrm>
            <a:off x="694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10"/>
          <a:stretch/>
        </p:blipFill>
        <p:spPr>
          <a:xfrm>
            <a:off x="8778960" y="2661480"/>
            <a:ext cx="884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1"/>
          <a:stretch/>
        </p:blipFill>
        <p:spPr>
          <a:xfrm>
            <a:off x="830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2"/>
          <a:stretch/>
        </p:blipFill>
        <p:spPr>
          <a:xfrm>
            <a:off x="9154800" y="377676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3"/>
          <a:stretch/>
        </p:blipFill>
        <p:spPr>
          <a:xfrm>
            <a:off x="8888760" y="424008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4"/>
          <a:stretch/>
        </p:blipFill>
        <p:spPr>
          <a:xfrm>
            <a:off x="7365960" y="424332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5"/>
          <a:stretch/>
        </p:blipFill>
        <p:spPr>
          <a:xfrm>
            <a:off x="832248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6"/>
          <a:stretch/>
        </p:blipFill>
        <p:spPr>
          <a:xfrm>
            <a:off x="684684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7"/>
          <a:stretch/>
        </p:blipFill>
        <p:spPr>
          <a:xfrm>
            <a:off x="6042960" y="4243320"/>
            <a:ext cx="6652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Textplatzhalter 1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6A701D-D413-4094-B9C5-D186ABA9530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2025-06-10T17:40:40Z</dcterms:modified>
  <cp:revision>111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