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7.png" ContentType="image/png"/>
  <Override PartName="/ppt/media/image16.png" ContentType="image/png"/>
  <Override PartName="/ppt/media/image33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.svg" ContentType="image/sv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1891CFF-A690-4E42-BC86-48EFB0DD6C76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054FA1-1AAB-4BBD-AC36-9A41BA6AFE7F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433B6-BD33-4ABB-A8AF-686C5641A95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C309715-92F0-4B2B-A5ED-ABE5371473E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D6F491-2AFB-41C2-B660-506C75BE104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62AFAB-D6A5-4481-BE8B-7EA4A6B1DB0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01A128-EC1B-439E-8D55-763836ADC02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ABB4C4B-35C2-4CAD-AB7E-0B60E3818BA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ACC9D5-B81C-4FDE-953C-EC87E6169AA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453C2B-C238-40DE-929B-305A114CAA1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C21DE0-701B-4635-AA1A-B548C983B92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58573C-08BB-4311-878D-FB84147C056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24F492-0A1E-49EE-9D0B-6CCE801625E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  <p:sldLayoutId id="2147483658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2027AC-7B01-436D-B456-DC495AF8352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8CB850-184E-4CF5-98AC-7DBC21FD902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1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0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25.png"/><Relationship Id="rId10" Type="http://schemas.openxmlformats.org/officeDocument/2006/relationships/image" Target="../media/image10.png"/><Relationship Id="rId11" Type="http://schemas.openxmlformats.org/officeDocument/2006/relationships/image" Target="../media/image26.png"/><Relationship Id="rId12" Type="http://schemas.openxmlformats.org/officeDocument/2006/relationships/image" Target="../media/image16.png"/><Relationship Id="rId13" Type="http://schemas.openxmlformats.org/officeDocument/2006/relationships/image" Target="../media/image27.png"/><Relationship Id="rId14" Type="http://schemas.openxmlformats.org/officeDocument/2006/relationships/image" Target="../media/image19.png"/><Relationship Id="rId15" Type="http://schemas.openxmlformats.org/officeDocument/2006/relationships/image" Target="../media/image28.png"/><Relationship Id="rId16" Type="http://schemas.openxmlformats.org/officeDocument/2006/relationships/image" Target="../media/image19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2200" cy="103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2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26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2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75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188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2240" cy="71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3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0720" cy="3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3"/>
          <a:stretch/>
        </p:blipFill>
        <p:spPr>
          <a:xfrm>
            <a:off x="9185040" y="4270320"/>
            <a:ext cx="9763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4"/>
          <a:stretch/>
        </p:blipFill>
        <p:spPr>
          <a:xfrm>
            <a:off x="8683200" y="4613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5"/>
          <a:stretch/>
        </p:blipFill>
        <p:spPr>
          <a:xfrm>
            <a:off x="7799400" y="4270320"/>
            <a:ext cx="81180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6"/>
          <a:stretch/>
        </p:blipFill>
        <p:spPr>
          <a:xfrm>
            <a:off x="7315560" y="4613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7"/>
          <a:stretch/>
        </p:blipFill>
        <p:spPr>
          <a:xfrm>
            <a:off x="6505920" y="4270320"/>
            <a:ext cx="766080" cy="10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Textplatzhalter 2"/>
          <p:cNvSpPr/>
          <p:nvPr/>
        </p:nvSpPr>
        <p:spPr>
          <a:xfrm>
            <a:off x="10998360" y="608724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7F064A-53B4-49BA-881B-9DA993FAD55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1307160" y="2629080"/>
          <a:ext cx="10404720" cy="207792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 (WT)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 (KO)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"/>
          <p:cNvSpPr/>
          <p:nvPr/>
        </p:nvSpPr>
        <p:spPr>
          <a:xfrm>
            <a:off x="1188360" y="5067000"/>
            <a:ext cx="10563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EF05F4-9EA7-45BB-9482-6BA43DB10AB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663CB0-30B4-4BBC-915E-C9887877DA7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D85657-A668-4E0F-85E5-478E9FEFED6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94D49D-BF14-4302-93DC-D8D7C8DC8B2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78CE75-D082-4F0B-A9F0-0FFBF428866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D72501-0A40-45BE-B021-A6F9DD54239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A. woodii: Replacement of the native adh4 promoter with the pta promoter from 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Increased expression of adh4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adh4 expression was induced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Redox shift toward 2-butanol by hydrogen could not be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2-butanol was produced, </a:t>
            </a:r>
            <a:r>
              <a:rPr b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but not in higher amounts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than with the native promoter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703492-BB16-4300-AAA1-9E45F588642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ABB42A-C6E7-43F5-8DCB-B4D9D54921B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46044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74200" y="2278080"/>
            <a:ext cx="5641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036600" y="3237480"/>
            <a:ext cx="6118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360880" y="4134240"/>
            <a:ext cx="746784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01A5C4-52F9-4DDD-A5EF-A148EB39082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A. woodii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7211160" y="3024000"/>
            <a:ext cx="4179600" cy="311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995F25-86A2-4A03-9DD0-D45F7527254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Produces acetyl-CoA, but 2-butanol synthesis is energetically limited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BE792C-6AD5-4DBE-8120-A427C561807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F2714F-2DAA-4861-9EF9-EFE6CC8C82F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2880" cy="171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3080" cy="6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5840" cy="131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432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8000" cy="10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platzhalter 10"/>
          <p:cNvSpPr/>
          <p:nvPr/>
        </p:nvSpPr>
        <p:spPr>
          <a:xfrm>
            <a:off x="10998000" y="612000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D774D0-711A-4F8C-B9EF-58EBDD5B050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6A5818-8233-40E2-A3AC-CD526BBAEDC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D76137-23D5-41D3-8E62-E064E8859D1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2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 of spacer1/2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PCR of promoter, lha and rha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assembly of spacer and promoter plasmids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promoter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Functional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74E8DB-6EF7-4BB3-8B84-F0A701A523A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69760" cy="100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776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4060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4532760" y="2661480"/>
            <a:ext cx="9122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5536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6014520" y="2659680"/>
            <a:ext cx="81180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7366320" y="2661480"/>
            <a:ext cx="8575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6940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778960" y="2661480"/>
            <a:ext cx="88488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8308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9154800" y="3776760"/>
            <a:ext cx="180720" cy="3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3"/>
          <a:stretch/>
        </p:blipFill>
        <p:spPr>
          <a:xfrm>
            <a:off x="8888760" y="4240080"/>
            <a:ext cx="802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/>
        </p:blipFill>
        <p:spPr>
          <a:xfrm>
            <a:off x="7365960" y="4243320"/>
            <a:ext cx="9122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15"/>
          <a:stretch/>
        </p:blipFill>
        <p:spPr>
          <a:xfrm>
            <a:off x="8322480" y="4649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16"/>
          <a:stretch/>
        </p:blipFill>
        <p:spPr>
          <a:xfrm>
            <a:off x="6846840" y="4649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17"/>
          <a:stretch/>
        </p:blipFill>
        <p:spPr>
          <a:xfrm>
            <a:off x="6042960" y="4243320"/>
            <a:ext cx="665280" cy="10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platzhalter 1"/>
          <p:cNvSpPr/>
          <p:nvPr/>
        </p:nvSpPr>
        <p:spPr>
          <a:xfrm>
            <a:off x="10998360" y="608724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AD3969-030B-4042-8369-9D13AF8C790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2025-06-10T22:32:09Z</dcterms:modified>
  <cp:revision>112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