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C"/>
    <a:srgbClr val="F2A6A6"/>
    <a:srgbClr val="E7B1B1"/>
    <a:srgbClr val="DCBFBC"/>
    <a:srgbClr val="800000"/>
    <a:srgbClr val="990000"/>
    <a:srgbClr val="FF9999"/>
    <a:srgbClr val="E4D7A0"/>
    <a:srgbClr val="CC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16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83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8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7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FAAC-D353-4A5F-8649-8CFFD6323072}" type="datetimeFigureOut">
              <a:rPr kumimoji="1" lang="ja-JP" altLang="en-US" smtClean="0"/>
              <a:t>2015/6/11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1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951046" y="781050"/>
            <a:ext cx="3695700" cy="3695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rot="2700000">
            <a:off x="2926076" y="794132"/>
            <a:ext cx="5226510" cy="4188668"/>
          </a:xfrm>
          <a:custGeom>
            <a:avLst/>
            <a:gdLst>
              <a:gd name="connsiteX0" fmla="*/ 1795163 w 5226510"/>
              <a:gd name="connsiteY0" fmla="*/ 2337391 h 4188668"/>
              <a:gd name="connsiteX1" fmla="*/ 2461415 w 5226510"/>
              <a:gd name="connsiteY1" fmla="*/ 2337391 h 4188668"/>
              <a:gd name="connsiteX2" fmla="*/ 2461415 w 5226510"/>
              <a:gd name="connsiteY2" fmla="*/ 4188668 h 4188668"/>
              <a:gd name="connsiteX3" fmla="*/ 1795163 w 5226510"/>
              <a:gd name="connsiteY3" fmla="*/ 3522416 h 4188668"/>
              <a:gd name="connsiteX4" fmla="*/ 2512381 w 5226510"/>
              <a:gd name="connsiteY4" fmla="*/ 986875 h 4188668"/>
              <a:gd name="connsiteX5" fmla="*/ 3499257 w 5226510"/>
              <a:gd name="connsiteY5" fmla="*/ 0 h 4188668"/>
              <a:gd name="connsiteX6" fmla="*/ 3970368 w 5226510"/>
              <a:gd name="connsiteY6" fmla="*/ 471111 h 4188668"/>
              <a:gd name="connsiteX7" fmla="*/ 3454604 w 5226510"/>
              <a:gd name="connsiteY7" fmla="*/ 986875 h 4188668"/>
              <a:gd name="connsiteX8" fmla="*/ 0 w 5226510"/>
              <a:gd name="connsiteY8" fmla="*/ 1727253 h 4188668"/>
              <a:gd name="connsiteX9" fmla="*/ 274141 w 5226510"/>
              <a:gd name="connsiteY9" fmla="*/ 1453112 h 4188668"/>
              <a:gd name="connsiteX10" fmla="*/ 4952369 w 5226510"/>
              <a:gd name="connsiteY10" fmla="*/ 1453112 h 4188668"/>
              <a:gd name="connsiteX11" fmla="*/ 5226510 w 5226510"/>
              <a:gd name="connsiteY11" fmla="*/ 1727253 h 4188668"/>
              <a:gd name="connsiteX12" fmla="*/ 4834399 w 5226510"/>
              <a:gd name="connsiteY12" fmla="*/ 2119364 h 4188668"/>
              <a:gd name="connsiteX13" fmla="*/ 392111 w 5226510"/>
              <a:gd name="connsiteY13" fmla="*/ 2119364 h 418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26510" h="4188668">
                <a:moveTo>
                  <a:pt x="1795163" y="2337391"/>
                </a:moveTo>
                <a:lnTo>
                  <a:pt x="2461415" y="2337391"/>
                </a:lnTo>
                <a:lnTo>
                  <a:pt x="2461415" y="4188668"/>
                </a:lnTo>
                <a:lnTo>
                  <a:pt x="1795163" y="3522416"/>
                </a:lnTo>
                <a:close/>
                <a:moveTo>
                  <a:pt x="2512381" y="986875"/>
                </a:moveTo>
                <a:lnTo>
                  <a:pt x="3499257" y="0"/>
                </a:lnTo>
                <a:lnTo>
                  <a:pt x="3970368" y="471111"/>
                </a:lnTo>
                <a:lnTo>
                  <a:pt x="3454604" y="986875"/>
                </a:lnTo>
                <a:close/>
                <a:moveTo>
                  <a:pt x="0" y="1727253"/>
                </a:moveTo>
                <a:lnTo>
                  <a:pt x="274141" y="1453112"/>
                </a:lnTo>
                <a:lnTo>
                  <a:pt x="4952369" y="1453112"/>
                </a:lnTo>
                <a:lnTo>
                  <a:pt x="5226510" y="1727253"/>
                </a:lnTo>
                <a:lnTo>
                  <a:pt x="4834399" y="2119364"/>
                </a:lnTo>
                <a:lnTo>
                  <a:pt x="392111" y="2119364"/>
                </a:lnTo>
                <a:close/>
              </a:path>
            </a:pathLst>
          </a:custGeom>
          <a:solidFill>
            <a:srgbClr val="F2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 74"/>
          <p:cNvSpPr/>
          <p:nvPr/>
        </p:nvSpPr>
        <p:spPr>
          <a:xfrm>
            <a:off x="3951045" y="781050"/>
            <a:ext cx="3695700" cy="3695700"/>
          </a:xfrm>
          <a:custGeom>
            <a:avLst/>
            <a:gdLst>
              <a:gd name="connsiteX0" fmla="*/ 1725697 w 3695700"/>
              <a:gd name="connsiteY0" fmla="*/ 0 h 3695700"/>
              <a:gd name="connsiteX1" fmla="*/ 2667920 w 3695700"/>
              <a:gd name="connsiteY1" fmla="*/ 0 h 3695700"/>
              <a:gd name="connsiteX2" fmla="*/ 2165855 w 3695700"/>
              <a:gd name="connsiteY2" fmla="*/ 502065 h 3695700"/>
              <a:gd name="connsiteX3" fmla="*/ 3695700 w 3695700"/>
              <a:gd name="connsiteY3" fmla="*/ 502065 h 3695700"/>
              <a:gd name="connsiteX4" fmla="*/ 3695700 w 3695700"/>
              <a:gd name="connsiteY4" fmla="*/ 1168317 h 3695700"/>
              <a:gd name="connsiteX5" fmla="*/ 1973819 w 3695700"/>
              <a:gd name="connsiteY5" fmla="*/ 1168317 h 3695700"/>
              <a:gd name="connsiteX6" fmla="*/ 3695700 w 3695700"/>
              <a:gd name="connsiteY6" fmla="*/ 2890199 h 3695700"/>
              <a:gd name="connsiteX7" fmla="*/ 3695700 w 3695700"/>
              <a:gd name="connsiteY7" fmla="*/ 3695700 h 3695700"/>
              <a:gd name="connsiteX8" fmla="*/ 3558978 w 3695700"/>
              <a:gd name="connsiteY8" fmla="*/ 3695700 h 3695700"/>
              <a:gd name="connsiteX9" fmla="*/ 1265599 w 3695700"/>
              <a:gd name="connsiteY9" fmla="*/ 1402321 h 3695700"/>
              <a:gd name="connsiteX10" fmla="*/ 0 w 3695700"/>
              <a:gd name="connsiteY10" fmla="*/ 2667920 h 3695700"/>
              <a:gd name="connsiteX11" fmla="*/ 0 w 3695700"/>
              <a:gd name="connsiteY11" fmla="*/ 1725697 h 3695700"/>
              <a:gd name="connsiteX12" fmla="*/ 557380 w 3695700"/>
              <a:gd name="connsiteY12" fmla="*/ 1168317 h 3695700"/>
              <a:gd name="connsiteX13" fmla="*/ 0 w 3695700"/>
              <a:gd name="connsiteY13" fmla="*/ 1168317 h 3695700"/>
              <a:gd name="connsiteX14" fmla="*/ 0 w 3695700"/>
              <a:gd name="connsiteY14" fmla="*/ 502065 h 3695700"/>
              <a:gd name="connsiteX15" fmla="*/ 1223632 w 3695700"/>
              <a:gd name="connsiteY15" fmla="*/ 502065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95700" h="3695700">
                <a:moveTo>
                  <a:pt x="1725697" y="0"/>
                </a:moveTo>
                <a:lnTo>
                  <a:pt x="2667920" y="0"/>
                </a:lnTo>
                <a:lnTo>
                  <a:pt x="2165855" y="502065"/>
                </a:lnTo>
                <a:lnTo>
                  <a:pt x="3695700" y="502065"/>
                </a:lnTo>
                <a:lnTo>
                  <a:pt x="3695700" y="1168317"/>
                </a:lnTo>
                <a:lnTo>
                  <a:pt x="1973819" y="1168317"/>
                </a:lnTo>
                <a:lnTo>
                  <a:pt x="3695700" y="2890199"/>
                </a:lnTo>
                <a:lnTo>
                  <a:pt x="3695700" y="3695700"/>
                </a:lnTo>
                <a:lnTo>
                  <a:pt x="3558978" y="3695700"/>
                </a:lnTo>
                <a:lnTo>
                  <a:pt x="1265599" y="1402321"/>
                </a:lnTo>
                <a:lnTo>
                  <a:pt x="0" y="2667920"/>
                </a:lnTo>
                <a:lnTo>
                  <a:pt x="0" y="1725697"/>
                </a:lnTo>
                <a:lnTo>
                  <a:pt x="557380" y="1168317"/>
                </a:lnTo>
                <a:lnTo>
                  <a:pt x="0" y="1168317"/>
                </a:lnTo>
                <a:lnTo>
                  <a:pt x="0" y="502065"/>
                </a:lnTo>
                <a:lnTo>
                  <a:pt x="1223632" y="502065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332168" y="1991229"/>
            <a:ext cx="1719379" cy="1719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478505" y="2177715"/>
            <a:ext cx="565484" cy="5654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815387" y="2177715"/>
            <a:ext cx="565484" cy="5654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652962" y="1991229"/>
            <a:ext cx="565484" cy="5654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 rot="-1200000">
            <a:off x="2293436" y="1879862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604827" y="1618249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019918" y="1618249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 rot="1200000">
            <a:off x="3337338" y="1891894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5615259" y="2203263"/>
            <a:ext cx="1395142" cy="1466220"/>
          </a:xfrm>
          <a:custGeom>
            <a:avLst/>
            <a:gdLst>
              <a:gd name="connsiteX0" fmla="*/ 472284 w 944568"/>
              <a:gd name="connsiteY0" fmla="*/ 0 h 992691"/>
              <a:gd name="connsiteX1" fmla="*/ 755026 w 944568"/>
              <a:gd name="connsiteY1" fmla="*/ 282742 h 992691"/>
              <a:gd name="connsiteX2" fmla="*/ 706738 w 944568"/>
              <a:gd name="connsiteY2" fmla="*/ 440826 h 992691"/>
              <a:gd name="connsiteX3" fmla="*/ 691255 w 944568"/>
              <a:gd name="connsiteY3" fmla="*/ 459592 h 992691"/>
              <a:gd name="connsiteX4" fmla="*/ 736343 w 944568"/>
              <a:gd name="connsiteY4" fmla="*/ 484065 h 992691"/>
              <a:gd name="connsiteX5" fmla="*/ 944568 w 944568"/>
              <a:gd name="connsiteY5" fmla="*/ 875690 h 992691"/>
              <a:gd name="connsiteX6" fmla="*/ 934973 w 944568"/>
              <a:gd name="connsiteY6" fmla="*/ 970872 h 992691"/>
              <a:gd name="connsiteX7" fmla="*/ 928200 w 944568"/>
              <a:gd name="connsiteY7" fmla="*/ 992691 h 992691"/>
              <a:gd name="connsiteX8" fmla="*/ 16369 w 944568"/>
              <a:gd name="connsiteY8" fmla="*/ 992691 h 992691"/>
              <a:gd name="connsiteX9" fmla="*/ 9595 w 944568"/>
              <a:gd name="connsiteY9" fmla="*/ 970872 h 992691"/>
              <a:gd name="connsiteX10" fmla="*/ 0 w 944568"/>
              <a:gd name="connsiteY10" fmla="*/ 875690 h 992691"/>
              <a:gd name="connsiteX11" fmla="*/ 208226 w 944568"/>
              <a:gd name="connsiteY11" fmla="*/ 484065 h 992691"/>
              <a:gd name="connsiteX12" fmla="*/ 253314 w 944568"/>
              <a:gd name="connsiteY12" fmla="*/ 459592 h 992691"/>
              <a:gd name="connsiteX13" fmla="*/ 237830 w 944568"/>
              <a:gd name="connsiteY13" fmla="*/ 440826 h 992691"/>
              <a:gd name="connsiteX14" fmla="*/ 189542 w 944568"/>
              <a:gd name="connsiteY14" fmla="*/ 282742 h 992691"/>
              <a:gd name="connsiteX15" fmla="*/ 472284 w 944568"/>
              <a:gd name="connsiteY15" fmla="*/ 0 h 99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568" h="992691">
                <a:moveTo>
                  <a:pt x="472284" y="0"/>
                </a:moveTo>
                <a:cubicBezTo>
                  <a:pt x="628438" y="0"/>
                  <a:pt x="755026" y="126588"/>
                  <a:pt x="755026" y="282742"/>
                </a:cubicBezTo>
                <a:cubicBezTo>
                  <a:pt x="755026" y="341300"/>
                  <a:pt x="737225" y="395700"/>
                  <a:pt x="706738" y="440826"/>
                </a:cubicBezTo>
                <a:lnTo>
                  <a:pt x="691255" y="459592"/>
                </a:lnTo>
                <a:lnTo>
                  <a:pt x="736343" y="484065"/>
                </a:lnTo>
                <a:cubicBezTo>
                  <a:pt x="861971" y="568938"/>
                  <a:pt x="944568" y="712668"/>
                  <a:pt x="944568" y="875690"/>
                </a:cubicBezTo>
                <a:cubicBezTo>
                  <a:pt x="944568" y="908295"/>
                  <a:pt x="941264" y="940127"/>
                  <a:pt x="934973" y="970872"/>
                </a:cubicBezTo>
                <a:lnTo>
                  <a:pt x="928200" y="992691"/>
                </a:lnTo>
                <a:lnTo>
                  <a:pt x="16369" y="992691"/>
                </a:lnTo>
                <a:lnTo>
                  <a:pt x="9595" y="970872"/>
                </a:lnTo>
                <a:cubicBezTo>
                  <a:pt x="3304" y="940127"/>
                  <a:pt x="0" y="908295"/>
                  <a:pt x="0" y="875690"/>
                </a:cubicBezTo>
                <a:cubicBezTo>
                  <a:pt x="0" y="712668"/>
                  <a:pt x="82598" y="568938"/>
                  <a:pt x="208226" y="484065"/>
                </a:cubicBezTo>
                <a:lnTo>
                  <a:pt x="253314" y="459592"/>
                </a:lnTo>
                <a:lnTo>
                  <a:pt x="237830" y="440826"/>
                </a:lnTo>
                <a:cubicBezTo>
                  <a:pt x="207344" y="395700"/>
                  <a:pt x="189542" y="341300"/>
                  <a:pt x="189542" y="282742"/>
                </a:cubicBezTo>
                <a:cubicBezTo>
                  <a:pt x="189542" y="126588"/>
                  <a:pt x="316130" y="0"/>
                  <a:pt x="47228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2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Tsutsumi, Hiroshi</dc:creator>
  <cp:lastModifiedBy>Tsutsumi, Hiroshi</cp:lastModifiedBy>
  <cp:revision>14</cp:revision>
  <dcterms:created xsi:type="dcterms:W3CDTF">2015-06-10T07:29:03Z</dcterms:created>
  <dcterms:modified xsi:type="dcterms:W3CDTF">2015-06-11T04:18:01Z</dcterms:modified>
</cp:coreProperties>
</file>