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523998" y="2795905"/>
            <a:ext cx="9491325" cy="3025140"/>
          </a:xfrm>
          <a:prstGeom prst="rect"/>
          <a:noFill/>
        </p:spPr>
        <p:txBody>
          <a:bodyPr anchor="t" bIns="45720" lIns="91440" rIns="91440" rtlCol="0" tIns="45720" wrap="square">
            <a:spAutoFit/>
          </a:bodyPr>
          <a:p>
            <a:r>
              <a:rPr b="1" dirty="0" sz="2800" lang="en-US"/>
              <a:t>STUDENT NAME: </a:t>
            </a:r>
            <a:r>
              <a:rPr dirty="0" sz="2800" lang="en-US"/>
              <a:t>S</a:t>
            </a:r>
            <a:r>
              <a:rPr dirty="0" sz="2800" lang="en-US"/>
              <a:t>H</a:t>
            </a:r>
            <a:r>
              <a:rPr dirty="0" sz="2800" lang="en-US"/>
              <a:t>E</a:t>
            </a:r>
            <a:r>
              <a:rPr dirty="0" sz="2800" lang="en-US"/>
              <a:t>E</a:t>
            </a:r>
            <a:r>
              <a:rPr dirty="0" sz="2800" lang="en-US"/>
              <a:t>R</a:t>
            </a:r>
            <a:r>
              <a:rPr dirty="0" sz="2800" lang="en-US"/>
              <a:t>I</a:t>
            </a:r>
            <a:r>
              <a:rPr dirty="0" sz="2800" lang="en-US"/>
              <a:t>N </a:t>
            </a:r>
            <a:r>
              <a:rPr dirty="0" sz="2800" lang="en-US"/>
              <a:t>R</a:t>
            </a:r>
            <a:r>
              <a:rPr dirty="0" sz="2800" lang="en-US"/>
              <a:t>A</a:t>
            </a:r>
            <a:r>
              <a:rPr dirty="0" sz="2800" lang="en-US"/>
              <a:t>X</a:t>
            </a:r>
            <a:r>
              <a:rPr dirty="0" sz="2800" lang="en-US"/>
              <a:t>SANA</a:t>
            </a:r>
            <a:r>
              <a:rPr dirty="0" sz="2800" lang="en-US"/>
              <a:t>.</a:t>
            </a:r>
            <a:r>
              <a:rPr dirty="0" sz="2800" lang="en-US"/>
              <a:t>B</a:t>
            </a:r>
            <a:endParaRPr altLang="en-US" sz="3200" lang="zh-CN"/>
          </a:p>
          <a:p>
            <a:r>
              <a:rPr b="1" dirty="0" sz="2800" lang="en-US"/>
              <a:t>REGISTER NO AND NMID: </a:t>
            </a:r>
            <a:r>
              <a:rPr dirty="0" sz="2800" lang="en-US"/>
              <a:t>9568EA2282F44AB9C334625B03014E57</a:t>
            </a:r>
            <a:endParaRPr dirty="0" sz="3200" lang="en-US">
              <a:cs typeface="Calibri"/>
            </a:endParaRPr>
          </a:p>
          <a:p>
            <a:r>
              <a:rPr b="1" dirty="0" sz="2800" lang="en-US"/>
              <a:t>DEPARTMENT</a:t>
            </a:r>
            <a:r>
              <a:rPr dirty="0" sz="2800" lang="en-US"/>
              <a:t>: </a:t>
            </a:r>
            <a:r>
              <a:rPr dirty="0" sz="2800" lang="en-US"/>
              <a:t>B</a:t>
            </a:r>
            <a:r>
              <a:rPr dirty="0" sz="2800" lang="en-US"/>
              <a:t>S</a:t>
            </a:r>
            <a:r>
              <a:rPr dirty="0" sz="2800" lang="en-US"/>
              <a:t>C</a:t>
            </a:r>
            <a:r>
              <a:rPr dirty="0" sz="2800" lang="en-US"/>
              <a:t> </a:t>
            </a:r>
            <a:r>
              <a:rPr dirty="0" sz="2800" lang="en-US"/>
              <a:t>C</a:t>
            </a:r>
            <a:r>
              <a:rPr dirty="0" sz="2800" lang="en-US"/>
              <a:t>O</a:t>
            </a:r>
            <a:r>
              <a:rPr dirty="0" sz="2800" lang="en-US"/>
              <a:t>M</a:t>
            </a:r>
            <a:r>
              <a:rPr dirty="0" sz="2800" lang="en-US"/>
              <a:t>P</a:t>
            </a:r>
            <a:r>
              <a:rPr dirty="0" sz="2800" lang="en-US"/>
              <a:t>U</a:t>
            </a:r>
            <a:r>
              <a:rPr dirty="0" sz="2800" lang="en-US"/>
              <a:t>TER </a:t>
            </a:r>
            <a:r>
              <a:rPr dirty="0" sz="2800" lang="en-US"/>
              <a:t>SCIENCE </a:t>
            </a:r>
            <a:endParaRPr altLang="en-US" sz="3200" lang="zh-CN"/>
          </a:p>
          <a:p>
            <a:r>
              <a:rPr b="1" dirty="0" sz="2800" lang="en-US"/>
              <a:t>COLLEGE: COLLEGE/ UNIVERSITY</a:t>
            </a:r>
            <a:r>
              <a:rPr b="1" dirty="0" sz="2800" lang="en-US"/>
              <a:t>:</a:t>
            </a:r>
            <a:r>
              <a:rPr dirty="0" sz="2800" lang="en-US"/>
              <a:t> TIRUPPUR </a:t>
            </a:r>
            <a:r>
              <a:rPr dirty="0" sz="2800" lang="en-US"/>
              <a:t>KUMARAN </a:t>
            </a:r>
            <a:r>
              <a:rPr dirty="0" sz="2800" lang="en-US"/>
              <a:t>COLLEGE </a:t>
            </a:r>
            <a:r>
              <a:rPr dirty="0" sz="2800" lang="en-US"/>
              <a:t>FOR </a:t>
            </a:r>
            <a:r>
              <a:rPr dirty="0" sz="2800" lang="en-US"/>
              <a:t>WOMEN</a:t>
            </a:r>
            <a:r>
              <a:rPr dirty="0" sz="2800" lang="en-US"/>
              <a:t>/</a:t>
            </a:r>
            <a:r>
              <a:rPr dirty="0" sz="2800" lang="en-US"/>
              <a:t>B</a:t>
            </a:r>
            <a:r>
              <a:rPr dirty="0" sz="2800" lang="en-US"/>
              <a:t>A</a:t>
            </a:r>
            <a:r>
              <a:rPr dirty="0" sz="2800" lang="en-US"/>
              <a:t>R</a:t>
            </a:r>
            <a:r>
              <a:rPr dirty="0" sz="2800" lang="en-US"/>
              <a:t>A</a:t>
            </a:r>
            <a:r>
              <a:rPr dirty="0" sz="2800" lang="en-US"/>
              <a:t>THIYAR </a:t>
            </a:r>
            <a:r>
              <a:rPr dirty="0" sz="2800" lang="en-US"/>
              <a:t>UNIVERSITY </a:t>
            </a:r>
            <a:endParaRPr altLang="en-US" sz="3200" lang="zh-CN"/>
          </a:p>
          <a:p>
            <a:r>
              <a:rPr dirty="0" sz="28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481012" y="4871900"/>
            <a:ext cx="1327212" cy="1930637"/>
          </a:xfrm>
          <a:prstGeom prst="rect"/>
        </p:spPr>
      </p:pic>
      <p:sp>
        <p:nvSpPr>
          <p:cNvPr id="1048672" name="object 7"/>
          <p:cNvSpPr txBox="1">
            <a:spLocks noGrp="1"/>
          </p:cNvSpPr>
          <p:nvPr>
            <p:ph type="title"/>
          </p:nvPr>
        </p:nvSpPr>
        <p:spPr>
          <a:xfrm>
            <a:off x="2526029" y="277163"/>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19965">
            <a:off x="1405310" y="1192147"/>
            <a:ext cx="4216827" cy="5598194"/>
          </a:xfrm>
          <a:prstGeom prst="rect"/>
        </p:spPr>
      </p:pic>
      <p:pic>
        <p:nvPicPr>
          <p:cNvPr id="2097170" name=""/>
          <p:cNvPicPr>
            <a:picLocks/>
          </p:cNvPicPr>
          <p:nvPr/>
        </p:nvPicPr>
        <p:blipFill>
          <a:blip xmlns:r="http://schemas.openxmlformats.org/officeDocument/2006/relationships" r:embed="rId3"/>
          <a:stretch>
            <a:fillRect/>
          </a:stretch>
        </p:blipFill>
        <p:spPr>
          <a:xfrm rot="21600000">
            <a:off x="6023399" y="1141029"/>
            <a:ext cx="4682041" cy="557908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3103934"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1" name=""/>
          <p:cNvSpPr txBox="1"/>
          <p:nvPr/>
        </p:nvSpPr>
        <p:spPr>
          <a:xfrm rot="21600000">
            <a:off x="548769" y="1427479"/>
            <a:ext cx="9305496" cy="4917438"/>
          </a:xfrm>
          <a:prstGeom prst="rect"/>
        </p:spPr>
        <p:txBody>
          <a:bodyPr rtlCol="0" wrap="square">
            <a:spAutoFit/>
          </a:bodyPr>
          <a:p>
            <a:r>
              <a:rPr sz="3200" lang="en-US">
                <a:solidFill>
                  <a:srgbClr val="000000"/>
                </a:solidFill>
              </a:rPr>
              <a:t>The “Shaping the Future of Technology” Portfolio Website successfully demonstrates the use of HTML, CSS, and JavaScript to build a modern, responsive, and interactive personal portfolio. It provides an effective platform to showcase skills, projects, and vision, while ensuring a user-friendly and engaging experience. This project highlights how simple front-end technologies can create a professional digital identity for students and professionals in the tech domain.</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3357446" y="528320"/>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pic>
        <p:nvPicPr>
          <p:cNvPr id="2097168" name=""/>
          <p:cNvPicPr>
            <a:picLocks/>
          </p:cNvPicPr>
          <p:nvPr/>
        </p:nvPicPr>
        <p:blipFill>
          <a:blip xmlns:r="http://schemas.openxmlformats.org/officeDocument/2006/relationships" r:embed="rId3"/>
          <a:stretch>
            <a:fillRect/>
          </a:stretch>
        </p:blipFill>
        <p:spPr>
          <a:xfrm rot="0">
            <a:off x="1840158" y="1701070"/>
            <a:ext cx="8391722" cy="4771896"/>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3127602" y="447674"/>
            <a:ext cx="491295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936673" y="1983241"/>
            <a:ext cx="3802420" cy="4484234"/>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1448500" y="515908"/>
            <a:ext cx="687128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4" name=""/>
          <p:cNvSpPr txBox="1"/>
          <p:nvPr/>
        </p:nvSpPr>
        <p:spPr>
          <a:xfrm>
            <a:off x="360240" y="1365077"/>
            <a:ext cx="9047802" cy="48920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3600" lang="en-US">
                <a:solidFill>
                  <a:srgbClr val="000000"/>
                </a:solidFill>
                <a:latin typeface="Arial"/>
              </a:rPr>
              <a:t>The rapid advancement of digital technologies is shaping the future of industries, societies, and individuals. Professionals, innovators, and students working in technology need a strong personal brand to showcase their skills, projects, and vision. However, many struggle to present their work in a modern, engaging, and interactive format.</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1906183"/>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10267950" y="82518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2483957" y="825181"/>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6" name=""/>
          <p:cNvSpPr txBox="1"/>
          <p:nvPr/>
        </p:nvSpPr>
        <p:spPr>
          <a:xfrm>
            <a:off x="676274" y="2124710"/>
            <a:ext cx="7847385" cy="3952240"/>
          </a:xfrm>
          <a:prstGeom prst="rect"/>
        </p:spPr>
        <p:txBody>
          <a:bodyPr rtlCol="0" wrap="square">
            <a:spAutoFit/>
          </a:bodyPr>
          <a:p>
            <a:r>
              <a:rPr sz="3200" lang="en-US">
                <a:solidFill>
                  <a:srgbClr val="000000"/>
                </a:solidFill>
              </a:rPr>
              <a:t>The “Shaping the Future of Technology” Portfolio Website is a personal web-based application developed using HTML, CSS, and JavaScript. It is designed to showcase an individual’s skills, vision, and projects in the field of technology through a modern, interactive, and responsive interface.</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2719940" y="735984"/>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7" name=""/>
          <p:cNvSpPr txBox="1"/>
          <p:nvPr/>
        </p:nvSpPr>
        <p:spPr>
          <a:xfrm>
            <a:off x="689736" y="1695450"/>
            <a:ext cx="10411275" cy="5120639"/>
          </a:xfrm>
          <a:prstGeom prst="rect"/>
        </p:spPr>
        <p:txBody>
          <a:bodyPr rtlCol="0" wrap="square">
            <a:spAutoFit/>
          </a:bodyPr>
          <a:p>
            <a:r>
              <a:rPr sz="2800" lang="en-US">
                <a:solidFill>
                  <a:srgbClr val="000000"/>
                </a:solidFill>
              </a:rPr>
              <a:t>The end users of the “Shaping the Future of Technology” Portfolio Website are:
Students &amp; Professionals – to showcase their skills, projects, and vision in technology.
Recruiters &amp; Employers – to evaluate candidates’ technical expertise and creativity.
General Audience &amp; Tech Enthusiasts – to explore innovative and futuristic tech solutions.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5533219"/>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4471987" y="828673"/>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8" name=""/>
          <p:cNvSpPr txBox="1"/>
          <p:nvPr/>
        </p:nvSpPr>
        <p:spPr>
          <a:xfrm rot="21600000">
            <a:off x="3103092" y="1765933"/>
            <a:ext cx="8640684" cy="4701541"/>
          </a:xfrm>
          <a:prstGeom prst="rect"/>
        </p:spPr>
        <p:txBody>
          <a:bodyPr rtlCol="0" wrap="square">
            <a:spAutoFit/>
          </a:bodyPr>
          <a:p>
            <a:r>
              <a:rPr sz="2800" lang="en-US">
                <a:solidFill>
                  <a:srgbClr val="000000"/>
                </a:solidFill>
              </a:rPr>
              <a:t>The project was developed using HTML5 for structure, CSS3 for styling and responsive design, and JavaScript for interactivity and form handling. Development was done in VS Code, and testing was carried out in modern web browsers.
Techniques applied include responsive web design (using Flexbox and Grid), smooth scrolling, hover effects with transitions, and basic form validation to enhance user experience.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1666875" y="525140"/>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941554" y="1694180"/>
            <a:ext cx="9721741" cy="4866640"/>
          </a:xfrm>
          <a:prstGeom prst="rect"/>
        </p:spPr>
        <p:txBody>
          <a:bodyPr rtlCol="0" wrap="square">
            <a:spAutoFit/>
          </a:bodyPr>
          <a:p>
            <a:r>
              <a:rPr sz="4000" lang="en-US">
                <a:solidFill>
                  <a:srgbClr val="000000"/>
                </a:solidFill>
              </a:rPr>
              <a:t>The portfolio is designed with a fixed navigation bar, a hero section with title and call-to-action, an About section for introduction, a Projects section with grid cards, a Contact form for communication, and a Footer for branding — all styled in a modern, responsive, and futuristic layout.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2015979" y="385444"/>
            <a:ext cx="10681335" cy="723901"/>
          </a:xfrm>
        </p:spPr>
        <p:txBody>
          <a:bodyPr/>
          <a:p>
            <a:r>
              <a:rPr dirty="0" lang="en-IN"/>
              <a:t>FEATURES AND FUNCTIONALITY</a:t>
            </a:r>
          </a:p>
        </p:txBody>
      </p:sp>
      <p:sp>
        <p:nvSpPr>
          <p:cNvPr id="1048710" name=""/>
          <p:cNvSpPr txBox="1"/>
          <p:nvPr/>
        </p:nvSpPr>
        <p:spPr>
          <a:xfrm>
            <a:off x="755331" y="1432560"/>
            <a:ext cx="10624827" cy="4892040"/>
          </a:xfrm>
          <a:prstGeom prst="rect"/>
        </p:spPr>
        <p:txBody>
          <a:bodyPr rtlCol="0" wrap="square">
            <a:spAutoFit/>
          </a:bodyPr>
          <a:p>
            <a:r>
              <a:rPr sz="3600" lang="en-US">
                <a:solidFill>
                  <a:srgbClr val="000000"/>
                </a:solidFill>
              </a:rPr>
              <a:t>The portfolio features a responsive design with a fixed navigation bar and a futuristic hero section.
It includes an About section, a Projects showcase with hover effects, and a Contact form with validation.
Interactive elements like smooth scrolling, transitions, and footer branding enhance user experience.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2025-09-02T05:48:48Z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