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54" r:id="rId1"/>
  </p:sldMasterIdLst>
  <p:notesMasterIdLst>
    <p:notesMasterId r:id="rId2"/>
  </p:notesMasterIdLst>
  <p:sldIdLst>
    <p:sldId id="271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2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4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6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7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8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9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0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1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55" r:id="rId1"/>
    <p:sldLayoutId id="2147483656" r:id="rId2"/>
    <p:sldLayoutId id="2147483657" r:id="rId3"/>
    <p:sldLayoutId id="2147483658" r:id="rId4"/>
    <p:sldLayoutId id="2147483659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619373" y="2538730"/>
            <a:ext cx="8610600" cy="25806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altLang="en-IN" dirty="0" sz="2400" lang="en-US">
                <a:latin typeface="Arial"/>
              </a:rPr>
              <a:t>J</a:t>
            </a:r>
            <a:r>
              <a:rPr altLang="en-IN" dirty="0" sz="2400" lang="en-US">
                <a:latin typeface="Arial"/>
              </a:rPr>
              <a:t>.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S</a:t>
            </a:r>
            <a:r>
              <a:rPr altLang="en-IN" dirty="0" sz="2400" lang="en-US">
                <a:latin typeface="Arial"/>
              </a:rPr>
              <a:t>h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e</a:t>
            </a:r>
            <a:r>
              <a:rPr altLang="en-IN" dirty="0" sz="2400" lang="en-US">
                <a:latin typeface="Arial"/>
              </a:rPr>
              <a:t>rin</a:t>
            </a:r>
            <a:r>
              <a:rPr altLang="en-IN" dirty="0" sz="2400" lang="en-US">
                <a:latin typeface="Arial"/>
              </a:rPr>
              <a:t> </a:t>
            </a:r>
            <a:r>
              <a:rPr altLang="en-IN" dirty="0" sz="2400" lang="en-US">
                <a:latin typeface="Arial"/>
              </a:rPr>
              <a:t>b</a:t>
            </a:r>
            <a:r>
              <a:rPr altLang="en-IN" dirty="0" sz="2400" lang="en-US">
                <a:latin typeface="Arial"/>
              </a:rPr>
              <a:t>a</a:t>
            </a:r>
            <a:r>
              <a:rPr altLang="en-IN" dirty="0" sz="2400" lang="en-US">
                <a:latin typeface="Arial"/>
              </a:rPr>
              <a:t>n</a:t>
            </a:r>
            <a:r>
              <a:rPr altLang="en-IN" dirty="0" sz="2400" lang="en-US">
                <a:latin typeface="Arial"/>
              </a:rPr>
              <a:t>u</a:t>
            </a:r>
            <a:endParaRPr altLang="en-US" lang="zh-CN"/>
          </a:p>
          <a:p>
            <a:r>
              <a:rPr dirty="0" sz="2400" lang="en-US">
                <a:latin typeface="Arial"/>
              </a:rPr>
              <a:t>REGISTER NO </a:t>
            </a:r>
            <a:r>
              <a:rPr dirty="0" sz="2400" lang="en-US">
                <a:latin typeface="Arial"/>
              </a:rPr>
              <a:t>: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5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0</a:t>
            </a:r>
            <a:r>
              <a:rPr dirty="0" sz="2400" lang="en-US">
                <a:latin typeface="Arial"/>
              </a:rPr>
              <a:t>9</a:t>
            </a:r>
            <a:r>
              <a:rPr altLang="en-IN" dirty="0" sz="2400" lang="en-US">
                <a:latin typeface="Arial"/>
              </a:rPr>
              <a:t>1</a:t>
            </a:r>
            <a:r>
              <a:rPr altLang="en-IN" dirty="0" sz="2400" lang="en-US">
                <a:latin typeface="Arial"/>
              </a:rPr>
              <a:t>0</a:t>
            </a:r>
            <a:r>
              <a:rPr altLang="en-IN" dirty="0" sz="2400" lang="en-US">
                <a:latin typeface="Arial"/>
              </a:rPr>
              <a:t>3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NMID: </a:t>
            </a:r>
            <a:r>
              <a:rPr altLang="en-IN" dirty="0" sz="2400" lang="en-US">
                <a:latin typeface="Arial"/>
              </a:rPr>
              <a:t>34B9EC73ED18BAAF9FFC44ACDF81334F8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 </a:t>
            </a:r>
            <a:r>
              <a:rPr dirty="0" sz="2400" lang="en-US">
                <a:latin typeface="Arial"/>
              </a:rPr>
              <a:t>B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h</a:t>
            </a:r>
            <a:r>
              <a:rPr dirty="0" sz="2400" lang="en-US">
                <a:latin typeface="Arial"/>
              </a:rPr>
              <a:t>e</a:t>
            </a:r>
            <a:r>
              <a:rPr dirty="0" sz="2400" lang="en-US">
                <a:latin typeface="Arial"/>
              </a:rPr>
              <a:t>l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f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computer </a:t>
            </a:r>
            <a:r>
              <a:rPr dirty="0" sz="2400" lang="en-US">
                <a:latin typeface="Arial"/>
              </a:rPr>
              <a:t>application 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COLLEGE: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Karan 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t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and </a:t>
            </a:r>
            <a:r>
              <a:rPr dirty="0" sz="2400" lang="en-US">
                <a:latin typeface="Arial"/>
              </a:rPr>
              <a:t>science </a:t>
            </a:r>
            <a:r>
              <a:rPr dirty="0" sz="2400" lang="en-US">
                <a:latin typeface="Arial"/>
              </a:rPr>
              <a:t>college</a:t>
            </a:r>
            <a:r>
              <a:rPr dirty="0" sz="2400" lang="en-US">
                <a:latin typeface="Arial"/>
              </a:rPr>
              <a:t> </a:t>
            </a:r>
            <a:endParaRPr altLang="en-US" lang="zh-CN"/>
          </a:p>
          <a:p>
            <a:r>
              <a:rPr altLang="en-US" dirty="0" sz="2400" lang="en-US">
                <a:latin typeface="Arial"/>
              </a:rPr>
              <a:t>U</a:t>
            </a:r>
            <a:r>
              <a:rPr altLang="en-US" dirty="0" sz="2400" lang="en-US">
                <a:latin typeface="Arial"/>
              </a:rPr>
              <a:t>n</a:t>
            </a:r>
            <a:r>
              <a:rPr altLang="en-US" dirty="0" sz="2400" lang="en-US">
                <a:latin typeface="Arial"/>
              </a:rPr>
              <a:t>i</a:t>
            </a:r>
            <a:r>
              <a:rPr altLang="en-US" dirty="0" sz="2400" lang="en-US">
                <a:latin typeface="Arial"/>
              </a:rPr>
              <a:t>versity</a:t>
            </a:r>
            <a:r>
              <a:rPr altLang="en-US" dirty="0" sz="2400" lang="en-US">
                <a:latin typeface="Arial"/>
              </a:rPr>
              <a:t>:</a:t>
            </a:r>
            <a:r>
              <a:rPr altLang="en-US" dirty="0" sz="2400" lang="en-US">
                <a:latin typeface="Arial"/>
              </a:rPr>
              <a:t> </a:t>
            </a:r>
            <a:r>
              <a:rPr altLang="en-US" dirty="0" sz="2400" lang="en-US">
                <a:latin typeface="Arial"/>
              </a:rPr>
              <a:t>Thiruvalluvar </a:t>
            </a:r>
            <a:r>
              <a:rPr altLang="en-US" dirty="0" sz="2400" lang="en-US">
                <a:latin typeface="Arial"/>
              </a:rPr>
              <a:t>University 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330326" y="721236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80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1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21600000">
            <a:off x="2526030" y="1457321"/>
            <a:ext cx="3849858" cy="5400678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>
            <a:off x="6198009" y="1899362"/>
            <a:ext cx="3702770" cy="3524131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5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7" name=""/>
          <p:cNvSpPr txBox="1"/>
          <p:nvPr/>
        </p:nvSpPr>
        <p:spPr>
          <a:xfrm>
            <a:off x="1173548" y="1727835"/>
            <a:ext cx="8360976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The Student Registration Form project successfully demonstrates how front-end web technologies can be used to design interactive and validated forms.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It eliminates the need for paper-based registration, ensures accuracy in data collection, and provides an easy-to-use interface for students.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This project can be further enhanced by connecting it to a backend database (MySQL, Firebase, etc.) to store student records securely.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 rot="42626">
            <a:off x="1570734" y="2938527"/>
            <a:ext cx="9498207" cy="2676395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r>
              <a:rPr b="1" dirty="0" sz="32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Digital Registration Page for Students</a:t>
            </a:r>
            <a:endParaRPr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372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676274" y="80314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"/>
          <p:cNvSpPr txBox="1"/>
          <p:nvPr/>
        </p:nvSpPr>
        <p:spPr>
          <a:xfrm>
            <a:off x="1427652" y="2105595"/>
            <a:ext cx="6910598" cy="3444242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Managing student registrations manually using paper forms is time-consuming, error-prone, and inefficient. Educational institutions require a simple and user-friendly digital solution to collect and validate student details such as name, email, phone number, gender, date of birth, address, and chosen course.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"/>
          <p:cNvSpPr txBox="1"/>
          <p:nvPr/>
        </p:nvSpPr>
        <p:spPr>
          <a:xfrm>
            <a:off x="901483" y="2202180"/>
            <a:ext cx="7915081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This project aims to develop a Student Registration Form using HTML, CSS, and JavaScript that provides: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A clean and responsive interface for students to enter their details.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Basic validation to ensure all required fields are filled correctly.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Instant feedback to users about successful or incomplete submissions.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"/>
          <p:cNvSpPr txBox="1"/>
          <p:nvPr/>
        </p:nvSpPr>
        <p:spPr>
          <a:xfrm>
            <a:off x="699451" y="2908935"/>
            <a:ext cx="8372620" cy="24536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Students – who will fill out the registration form.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Educational Institutions – who will use the system to collect structured student data.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Teachers/Admin Staff – who can validate and maintain student registration records.</a:t>
            </a:r>
            <a:endParaRPr sz="2800" lang="en-US">
              <a:solidFill>
                <a:srgbClr val="000000"/>
              </a:solidFill>
            </a:endParaRPr>
          </a:p>
          <a:p>
            <a:endParaRPr altLang="en-US" 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"/>
          <p:cNvSpPr txBox="1"/>
          <p:nvPr/>
        </p:nvSpPr>
        <p:spPr>
          <a:xfrm>
            <a:off x="3495674" y="2019300"/>
            <a:ext cx="6311449" cy="42824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HTML5 → for structure and layout.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CSS3 → for styling and responsive design.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JavaScript → for form validation and interactivity.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Browser → to run and test the application (Google Chrome, Edge, Firefox).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Code Editor → Visual Studio Code / Sublime Text / Notepad++.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"/>
          <p:cNvSpPr txBox="1"/>
          <p:nvPr/>
        </p:nvSpPr>
        <p:spPr>
          <a:xfrm>
            <a:off x="721725" y="1794510"/>
            <a:ext cx="8390775" cy="38633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>Header: Title of the project.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Form Section: Input fields for student details (Name, Email, Phone, DOB, Gender, Address, Course).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Buttons: Register (Submit form) and Reset (Clear inputs).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Validation: Alerts user if fields are missing or incorrect.</a:t>
            </a:r>
            <a:endParaRPr sz="2800" lang="en-US">
              <a:solidFill>
                <a:srgbClr val="000000"/>
              </a:solidFill>
            </a:endParaRPr>
          </a:p>
          <a:p>
            <a:r>
              <a:rPr sz="2800" lang="en-US">
                <a:solidFill>
                  <a:srgbClr val="000000"/>
                </a:solidFill>
              </a:rPr>
              <a:t>Responsive Layout: Works across desktop and mobile screens.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3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4" name=""/>
          <p:cNvSpPr txBox="1"/>
          <p:nvPr/>
        </p:nvSpPr>
        <p:spPr>
          <a:xfrm>
            <a:off x="1303803" y="1497329"/>
            <a:ext cx="8492599" cy="3863340"/>
          </a:xfrm>
          <a:prstGeom prst="rect"/>
        </p:spPr>
        <p:txBody>
          <a:bodyPr rtlCol="0" wrap="square">
            <a:spAutoFit/>
          </a:bodyPr>
          <a:p>
            <a:r>
              <a:rPr altLang="en-US" sz="2800" lang="en-US">
                <a:solidFill>
                  <a:srgbClr val="000000"/>
                </a:solidFill>
              </a:rPr>
              <a:t>✅ User-friendly registration form.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Collects essential student details.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Real-time form validation (checks for empty fields, email format, phone number length).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Stylish and responsive design using CSS.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Alert messages for successful or failed submission.</a:t>
            </a:r>
            <a:endParaRPr sz="2800" lang="en-US">
              <a:solidFill>
                <a:srgbClr val="000000"/>
              </a:solidFill>
            </a:endParaRPr>
          </a:p>
          <a:p>
            <a:r>
              <a:rPr altLang="en-US" sz="2800" lang="en-US">
                <a:solidFill>
                  <a:srgbClr val="000000"/>
                </a:solidFill>
              </a:rPr>
              <a:t>✅ Can be extended to save data in databases or display it in a table.</a:t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2024-03-27T19:07:22Z</dcterms:created>
  <dcterms:modified xsi:type="dcterms:W3CDTF">2025-09-18T15:34:38Z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a56762039aad4526919962d9c9d383a0</vt:lpwstr>
  </property>
</Properties>
</file>