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erin banu.v" initials="sb" lastIdx="1" clrIdx="0">
    <p:extLst>
      <p:ext uri="{19B8F6BF-5375-455C-9EA6-DF929625EA0E}">
        <p15:presenceInfo xmlns:p15="http://schemas.microsoft.com/office/powerpoint/2012/main" userId="c2cf439d32ff5d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1T13:39:07.021" idx="1">
    <p:pos x="10" y="10"/>
    <p:text>fdfhj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30087" y="179294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SHEERIN BANU V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34624U09089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BACHELOR OF COMPUTER APPLICATION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MMES WOMENS ARTS AND SCIENCE COLLEGE\THIRUVALLUVAR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CC30D-D97D-E58E-32E0-686B3A6CA95F}"/>
              </a:ext>
            </a:extLst>
          </p:cNvPr>
          <p:cNvSpPr txBox="1"/>
          <p:nvPr/>
        </p:nvSpPr>
        <p:spPr>
          <a:xfrm>
            <a:off x="468461" y="1997839"/>
            <a:ext cx="6104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 to the next slide: Move forward in your presentation.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 animations: Control when content appears on the current slide.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Reveal hidden content: Show information on the same slide piece by piece.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Control multimedia: Play or pause videos and audio with a click.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Jump to any slide: Navigate non-sequentially to a different part of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B8AEA-FAB1-BE55-1E7A-B36F6AD5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510408"/>
            <a:ext cx="2313899" cy="5141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3C1160-B1C0-8A77-C3D8-18D9AEFED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77" y="1510408"/>
            <a:ext cx="2319614" cy="51546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F15E87-C777-8A87-59FD-BF474E00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091" y="1510408"/>
            <a:ext cx="2225083" cy="4944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F1AFC-0553-66ED-C07B-1BF596ED0F63}"/>
              </a:ext>
            </a:extLst>
          </p:cNvPr>
          <p:cNvSpPr txBox="1"/>
          <p:nvPr/>
        </p:nvSpPr>
        <p:spPr>
          <a:xfrm>
            <a:off x="1916206" y="3059668"/>
            <a:ext cx="683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https://sheerinbanuv2-prog.github.io/nextu/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141152" y="508635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NEXT YOU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1B8D4-DEC8-CDF8-62D1-D2D1EAC43FFD}"/>
              </a:ext>
            </a:extLst>
          </p:cNvPr>
          <p:cNvSpPr txBox="1"/>
          <p:nvPr/>
        </p:nvSpPr>
        <p:spPr>
          <a:xfrm>
            <a:off x="591111" y="2090475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Identify the Problem: Clearly state the main issue.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User: Specify who is affected </a:t>
            </a:r>
            <a:r>
              <a:rPr lang="en-IN" dirty="0"/>
              <a:t>by this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Limitations: Show why current solutions aren't good enough.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Impact: Explain the negative consequences of the problem.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 the Solution: State why this project is necessary.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F5425-F0D4-53F5-4028-ECA89E94A960}"/>
              </a:ext>
            </a:extLst>
          </p:cNvPr>
          <p:cNvSpPr txBox="1"/>
          <p:nvPr/>
        </p:nvSpPr>
        <p:spPr>
          <a:xfrm>
            <a:off x="514910" y="2253378"/>
            <a:ext cx="84176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the Solution: Provide a high-level description of what the</a:t>
            </a:r>
            <a:r>
              <a:rPr lang="en-IN" dirty="0"/>
              <a:t> </a:t>
            </a:r>
            <a:r>
              <a:rPr lang="en-US" dirty="0"/>
              <a:t>project is and what it aims to achieve.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Define Project Goals: State the main objectives and what the project will accomplish.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Specify</a:t>
            </a:r>
            <a:r>
              <a:rPr lang="en-US" dirty="0"/>
              <a:t> Scope: Clearly outline the boundaries of the project, including what is and isn’t included.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List </a:t>
            </a:r>
            <a:r>
              <a:rPr lang="en-US" dirty="0"/>
              <a:t>Key Deliverables: Identify the primary outputs, results, or products that the project will produce.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Mention the Timeline: Briefly outline the main phases or key milestones of the project's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4641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29831-54FD-CE8F-FD7B-A91509FF9748}"/>
              </a:ext>
            </a:extLst>
          </p:cNvPr>
          <p:cNvSpPr txBox="1"/>
          <p:nvPr/>
        </p:nvSpPr>
        <p:spPr>
          <a:xfrm>
            <a:off x="739775" y="2288284"/>
            <a:ext cx="84176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Goal: What is the main objective or purpose of the project?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Scope: What work is included in the project, and what is specifically excluded?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Deliverables: What are the tangible outputs or results that the project will produce?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Audience: Who will the project serve or be used by?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High-Level Timeline: What are the major phases or milestones of the project, and when are they expected to be completed?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669D6-E240-C70F-B912-BB28FE9111CD}"/>
              </a:ext>
            </a:extLst>
          </p:cNvPr>
          <p:cNvSpPr txBox="1"/>
          <p:nvPr/>
        </p:nvSpPr>
        <p:spPr>
          <a:xfrm>
            <a:off x="699452" y="1872785"/>
            <a:ext cx="8457994" cy="296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User Identification: Categorize the different types of people who will interact with the product (e.g., administrator, basic user, customer).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User Needs: Detail the specific needs, goals, and pain points of each user group that the project aims to address.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Scenarios: Describe typical situations or tasks that end users will perform with the product.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Demographics: Provide relevant demographic information, such as age, technical proficiency, and professional role.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Loop: Explain how you will collect and use feedback from these users to improve 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90962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5E721-8489-D4F9-B4DB-FF4FF07440E0}"/>
              </a:ext>
            </a:extLst>
          </p:cNvPr>
          <p:cNvSpPr txBox="1"/>
          <p:nvPr/>
        </p:nvSpPr>
        <p:spPr>
          <a:xfrm>
            <a:off x="591111" y="2281555"/>
            <a:ext cx="6104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S</a:t>
            </a:r>
            <a:r>
              <a:rPr lang="en-US" dirty="0"/>
              <a:t>election: Choose the right tool for the specific task to ensure efficiency and quality.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Safety: Always follow safety guidelines to prevent injury and accidents.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Maintenance: Keep your tools in good condition so they perform reliably.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Practice: Develop your skill through consistent use to improve your technique.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Adaptation: Be flexible and willing to adjust your methods to fit different situations.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39BE5-E660-50CB-40B4-A5BB26BBCEED}"/>
              </a:ext>
            </a:extLst>
          </p:cNvPr>
          <p:cNvSpPr txBox="1"/>
          <p:nvPr/>
        </p:nvSpPr>
        <p:spPr>
          <a:xfrm>
            <a:off x="739775" y="1976909"/>
            <a:ext cx="6104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Quality over Quantity: Showcase only your best work, not every project you've ever done.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Your Process: Include sketches and early ideas to demonstrate your problem-solving skills.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Clean, Simple Layout: Use a minimalist design to keep the focus on your work.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Tailor to Your Audience: Customize your portfolio for the specific job or client you want to attract.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Tell a Story: Provide context for each project by explaining your role and the outcome.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NEXT YOU</vt:lpstr>
      <vt:lpstr>AGENDA</vt:lpstr>
      <vt:lpstr>PROBLEM STATEMENT</vt:lpstr>
      <vt:lpstr>PROJECT OVERVIEW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sheerin banu.v</cp:lastModifiedBy>
  <cp:revision>31</cp:revision>
  <dcterms:created xsi:type="dcterms:W3CDTF">2024-03-29T15:07:22Z</dcterms:created>
  <dcterms:modified xsi:type="dcterms:W3CDTF">2025-09-12T04:19:59Z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