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71" r:id="rId6"/>
    <p:sldId id="281" r:id="rId7"/>
    <p:sldId id="279" r:id="rId8"/>
    <p:sldId id="273" r:id="rId9"/>
    <p:sldId id="278" r:id="rId10"/>
    <p:sldId id="274" r:id="rId11"/>
    <p:sldId id="275" r:id="rId12"/>
    <p:sldId id="280" r:id="rId13"/>
    <p:sldId id="270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AA010D-BC23-730D-7701-DDAF315656EE}" name="Lakshika Josephine Paiva" initials="LP" userId="S::lpaiv023@uottawa.ca::29169dee-0de4-4858-a930-cccfc594bca8" providerId="AD"/>
  <p188:author id="{12B7852A-B35D-FB1B-188F-4DC3B392DBED}" name="Sheryl Shajan" initials="SS" userId="S::sshaj101@uottawa.ca::ef058182-daa7-4eed-91cd-656768c5c8e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87F"/>
    <a:srgbClr val="74A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D86E1-F3A5-04BA-5478-B930D61C23A5}" v="24" dt="2025-02-28T02:50:01.755"/>
    <p1510:client id="{38EF4014-30E1-2960-4418-4DAFE6CA8C14}" v="28" dt="2025-02-27T14:44:39.255"/>
    <p1510:client id="{433E2405-F777-9769-7A6D-3B46761C713D}" v="4" dt="2025-02-27T22:00:37.558"/>
    <p1510:client id="{435D6ECB-6F86-6D20-4636-BEC99236DE03}" v="178" dt="2025-02-27T18:38:26.497"/>
    <p1510:client id="{7A4A4FA7-A965-1887-D406-FD45F7D18858}" v="966" dt="2025-02-27T20:01:04.298"/>
    <p1510:client id="{9210620B-2539-EFC8-C91C-CEEEDDC0898D}" v="5" dt="2025-02-28T00:31:20.244"/>
    <p1510:client id="{9DF948D5-798D-5342-E5F7-A4168C15DA77}" v="10" dt="2025-02-27T21:51:33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ika Josephine Paiva" userId="S::lpaiv023@uottawa.ca::29169dee-0de4-4858-a930-cccfc594bca8" providerId="AD" clId="Web-{1E477305-CE9C-8A44-CD78-E1A07C3D9C58}"/>
    <pc:docChg chg="modSld">
      <pc:chgData name="Lakshika Josephine Paiva" userId="S::lpaiv023@uottawa.ca::29169dee-0de4-4858-a930-cccfc594bca8" providerId="AD" clId="Web-{1E477305-CE9C-8A44-CD78-E1A07C3D9C58}" dt="2025-01-30T03:34:59.687" v="1099" actId="20577"/>
      <pc:docMkLst>
        <pc:docMk/>
      </pc:docMkLst>
      <pc:sldChg chg="modSp">
        <pc:chgData name="Lakshika Josephine Paiva" userId="S::lpaiv023@uottawa.ca::29169dee-0de4-4858-a930-cccfc594bca8" providerId="AD" clId="Web-{1E477305-CE9C-8A44-CD78-E1A07C3D9C58}" dt="2025-01-30T02:27:09.776" v="280" actId="20577"/>
        <pc:sldMkLst>
          <pc:docMk/>
          <pc:sldMk cId="975591317" sldId="257"/>
        </pc:sldMkLst>
        <pc:spChg chg="mod">
          <ac:chgData name="Lakshika Josephine Paiva" userId="S::lpaiv023@uottawa.ca::29169dee-0de4-4858-a930-cccfc594bca8" providerId="AD" clId="Web-{1E477305-CE9C-8A44-CD78-E1A07C3D9C58}" dt="2025-01-30T02:03:46.817" v="1" actId="20577"/>
          <ac:spMkLst>
            <pc:docMk/>
            <pc:sldMk cId="975591317" sldId="257"/>
            <ac:spMk id="2" creationId="{B112BC35-CC6C-4E68-ECB1-30CB22B67265}"/>
          </ac:spMkLst>
        </pc:spChg>
        <pc:spChg chg="mod">
          <ac:chgData name="Lakshika Josephine Paiva" userId="S::lpaiv023@uottawa.ca::29169dee-0de4-4858-a930-cccfc594bca8" providerId="AD" clId="Web-{1E477305-CE9C-8A44-CD78-E1A07C3D9C58}" dt="2025-01-30T02:27:09.776" v="280" actId="20577"/>
          <ac:spMkLst>
            <pc:docMk/>
            <pc:sldMk cId="975591317" sldId="257"/>
            <ac:spMk id="6" creationId="{831E67C8-86AD-9C86-16FB-C0970434693E}"/>
          </ac:spMkLst>
        </pc:spChg>
        <pc:picChg chg="mod">
          <ac:chgData name="Lakshika Josephine Paiva" userId="S::lpaiv023@uottawa.ca::29169dee-0de4-4858-a930-cccfc594bca8" providerId="AD" clId="Web-{1E477305-CE9C-8A44-CD78-E1A07C3D9C58}" dt="2025-01-30T02:07:12.532" v="13" actId="1076"/>
          <ac:picMkLst>
            <pc:docMk/>
            <pc:sldMk cId="975591317" sldId="257"/>
            <ac:picMk id="4" creationId="{0F37F658-960F-D21E-8507-9B52B79D7E10}"/>
          </ac:picMkLst>
        </pc:picChg>
      </pc:sldChg>
      <pc:sldChg chg="addSp delSp modSp">
        <pc:chgData name="Lakshika Josephine Paiva" userId="S::lpaiv023@uottawa.ca::29169dee-0de4-4858-a930-cccfc594bca8" providerId="AD" clId="Web-{1E477305-CE9C-8A44-CD78-E1A07C3D9C58}" dt="2025-01-30T02:36:50.898" v="446" actId="20577"/>
        <pc:sldMkLst>
          <pc:docMk/>
          <pc:sldMk cId="84693588" sldId="258"/>
        </pc:sldMkLst>
      </pc:sldChg>
      <pc:sldChg chg="modSp">
        <pc:chgData name="Lakshika Josephine Paiva" userId="S::lpaiv023@uottawa.ca::29169dee-0de4-4858-a930-cccfc594bca8" providerId="AD" clId="Web-{1E477305-CE9C-8A44-CD78-E1A07C3D9C58}" dt="2025-01-30T03:20:13.110" v="711" actId="20577"/>
        <pc:sldMkLst>
          <pc:docMk/>
          <pc:sldMk cId="2912405450" sldId="259"/>
        </pc:sldMkLst>
      </pc:sldChg>
      <pc:sldChg chg="addSp modSp">
        <pc:chgData name="Lakshika Josephine Paiva" userId="S::lpaiv023@uottawa.ca::29169dee-0de4-4858-a930-cccfc594bca8" providerId="AD" clId="Web-{1E477305-CE9C-8A44-CD78-E1A07C3D9C58}" dt="2025-01-30T03:13:01.163" v="689" actId="1076"/>
        <pc:sldMkLst>
          <pc:docMk/>
          <pc:sldMk cId="3224739737" sldId="260"/>
        </pc:sldMkLst>
      </pc:sldChg>
      <pc:sldChg chg="addSp delSp modSp">
        <pc:chgData name="Lakshika Josephine Paiva" userId="S::lpaiv023@uottawa.ca::29169dee-0de4-4858-a930-cccfc594bca8" providerId="AD" clId="Web-{1E477305-CE9C-8A44-CD78-E1A07C3D9C58}" dt="2025-01-30T03:19:57.500" v="708" actId="20577"/>
        <pc:sldMkLst>
          <pc:docMk/>
          <pc:sldMk cId="3263145258" sldId="261"/>
        </pc:sldMkLst>
      </pc:sldChg>
      <pc:sldChg chg="addSp delSp modSp">
        <pc:chgData name="Lakshika Josephine Paiva" userId="S::lpaiv023@uottawa.ca::29169dee-0de4-4858-a930-cccfc594bca8" providerId="AD" clId="Web-{1E477305-CE9C-8A44-CD78-E1A07C3D9C58}" dt="2025-01-30T03:34:59.687" v="1099" actId="20577"/>
        <pc:sldMkLst>
          <pc:docMk/>
          <pc:sldMk cId="4064034195" sldId="264"/>
        </pc:sldMkLst>
      </pc:sldChg>
    </pc:docChg>
  </pc:docChgLst>
  <pc:docChgLst>
    <pc:chgData name="Sheryl Shajan" userId="S::sshaj101@uottawa.ca::ef058182-daa7-4eed-91cd-656768c5c8ed" providerId="AD" clId="Web-{CEEB4737-269F-3295-CA91-CC97FD8C1A5D}"/>
    <pc:docChg chg="modSld">
      <pc:chgData name="Sheryl Shajan" userId="S::sshaj101@uottawa.ca::ef058182-daa7-4eed-91cd-656768c5c8ed" providerId="AD" clId="Web-{CEEB4737-269F-3295-CA91-CC97FD8C1A5D}" dt="2025-01-30T21:15:45.433" v="23" actId="20577"/>
      <pc:docMkLst>
        <pc:docMk/>
      </pc:docMkLst>
      <pc:sldChg chg="modSp">
        <pc:chgData name="Sheryl Shajan" userId="S::sshaj101@uottawa.ca::ef058182-daa7-4eed-91cd-656768c5c8ed" providerId="AD" clId="Web-{CEEB4737-269F-3295-CA91-CC97FD8C1A5D}" dt="2025-01-30T21:15:45.433" v="23" actId="20577"/>
        <pc:sldMkLst>
          <pc:docMk/>
          <pc:sldMk cId="975591317" sldId="257"/>
        </pc:sldMkLst>
        <pc:spChg chg="mod">
          <ac:chgData name="Sheryl Shajan" userId="S::sshaj101@uottawa.ca::ef058182-daa7-4eed-91cd-656768c5c8ed" providerId="AD" clId="Web-{CEEB4737-269F-3295-CA91-CC97FD8C1A5D}" dt="2025-01-30T21:15:45.433" v="23" actId="20577"/>
          <ac:spMkLst>
            <pc:docMk/>
            <pc:sldMk cId="975591317" sldId="257"/>
            <ac:spMk id="6" creationId="{831E67C8-86AD-9C86-16FB-C0970434693E}"/>
          </ac:spMkLst>
        </pc:spChg>
      </pc:sldChg>
    </pc:docChg>
  </pc:docChgLst>
  <pc:docChgLst>
    <pc:chgData name="Lakshika Josephine Paiva" userId="S::lpaiv023@uottawa.ca::29169dee-0de4-4858-a930-cccfc594bca8" providerId="AD" clId="Web-{20936DE8-5E29-71BD-42CB-716E0F6B6D1E}"/>
    <pc:docChg chg="addSld modSld">
      <pc:chgData name="Lakshika Josephine Paiva" userId="S::lpaiv023@uottawa.ca::29169dee-0de4-4858-a930-cccfc594bca8" providerId="AD" clId="Web-{20936DE8-5E29-71BD-42CB-716E0F6B6D1E}" dt="2025-01-30T17:42:04.007" v="375" actId="1076"/>
      <pc:docMkLst>
        <pc:docMk/>
      </pc:docMkLst>
      <pc:sldChg chg="modSp">
        <pc:chgData name="Lakshika Josephine Paiva" userId="S::lpaiv023@uottawa.ca::29169dee-0de4-4858-a930-cccfc594bca8" providerId="AD" clId="Web-{20936DE8-5E29-71BD-42CB-716E0F6B6D1E}" dt="2025-01-30T17:32:10.092" v="363" actId="14100"/>
        <pc:sldMkLst>
          <pc:docMk/>
          <pc:sldMk cId="975591317" sldId="257"/>
        </pc:sldMkLst>
        <pc:spChg chg="mod">
          <ac:chgData name="Lakshika Josephine Paiva" userId="S::lpaiv023@uottawa.ca::29169dee-0de4-4858-a930-cccfc594bca8" providerId="AD" clId="Web-{20936DE8-5E29-71BD-42CB-716E0F6B6D1E}" dt="2025-01-30T17:22:09.396" v="239" actId="20577"/>
          <ac:spMkLst>
            <pc:docMk/>
            <pc:sldMk cId="975591317" sldId="257"/>
            <ac:spMk id="2" creationId="{B112BC35-CC6C-4E68-ECB1-30CB22B67265}"/>
          </ac:spMkLst>
        </pc:spChg>
        <pc:spChg chg="mod">
          <ac:chgData name="Lakshika Josephine Paiva" userId="S::lpaiv023@uottawa.ca::29169dee-0de4-4858-a930-cccfc594bca8" providerId="AD" clId="Web-{20936DE8-5E29-71BD-42CB-716E0F6B6D1E}" dt="2025-01-30T17:32:10.092" v="363" actId="14100"/>
          <ac:spMkLst>
            <pc:docMk/>
            <pc:sldMk cId="975591317" sldId="257"/>
            <ac:spMk id="6" creationId="{831E67C8-86AD-9C86-16FB-C0970434693E}"/>
          </ac:spMkLst>
        </pc:spChg>
        <pc:picChg chg="mod">
          <ac:chgData name="Lakshika Josephine Paiva" userId="S::lpaiv023@uottawa.ca::29169dee-0de4-4858-a930-cccfc594bca8" providerId="AD" clId="Web-{20936DE8-5E29-71BD-42CB-716E0F6B6D1E}" dt="2025-01-30T17:31:53.389" v="359" actId="1076"/>
          <ac:picMkLst>
            <pc:docMk/>
            <pc:sldMk cId="975591317" sldId="257"/>
            <ac:picMk id="4" creationId="{0F37F658-960F-D21E-8507-9B52B79D7E10}"/>
          </ac:picMkLst>
        </pc:picChg>
      </pc:sldChg>
      <pc:sldChg chg="modSp">
        <pc:chgData name="Lakshika Josephine Paiva" userId="S::lpaiv023@uottawa.ca::29169dee-0de4-4858-a930-cccfc594bca8" providerId="AD" clId="Web-{20936DE8-5E29-71BD-42CB-716E0F6B6D1E}" dt="2025-01-30T17:14:56.342" v="64" actId="20577"/>
        <pc:sldMkLst>
          <pc:docMk/>
          <pc:sldMk cId="2912405450" sldId="259"/>
        </pc:sldMkLst>
      </pc:sldChg>
      <pc:sldChg chg="modSp">
        <pc:chgData name="Lakshika Josephine Paiva" userId="S::lpaiv023@uottawa.ca::29169dee-0de4-4858-a930-cccfc594bca8" providerId="AD" clId="Web-{20936DE8-5E29-71BD-42CB-716E0F6B6D1E}" dt="2025-01-30T17:40:51.194" v="370" actId="14100"/>
        <pc:sldMkLst>
          <pc:docMk/>
          <pc:sldMk cId="3263145258" sldId="261"/>
        </pc:sldMkLst>
      </pc:sldChg>
      <pc:sldChg chg="modSp">
        <pc:chgData name="Lakshika Josephine Paiva" userId="S::lpaiv023@uottawa.ca::29169dee-0de4-4858-a930-cccfc594bca8" providerId="AD" clId="Web-{20936DE8-5E29-71BD-42CB-716E0F6B6D1E}" dt="2025-01-30T17:33:58.672" v="366" actId="14100"/>
        <pc:sldMkLst>
          <pc:docMk/>
          <pc:sldMk cId="4064034195" sldId="264"/>
        </pc:sldMkLst>
      </pc:sldChg>
      <pc:sldChg chg="modSp">
        <pc:chgData name="Lakshika Josephine Paiva" userId="S::lpaiv023@uottawa.ca::29169dee-0de4-4858-a930-cccfc594bca8" providerId="AD" clId="Web-{20936DE8-5E29-71BD-42CB-716E0F6B6D1E}" dt="2025-01-30T17:42:04.007" v="375" actId="1076"/>
        <pc:sldMkLst>
          <pc:docMk/>
          <pc:sldMk cId="2458158086" sldId="265"/>
        </pc:sldMkLst>
      </pc:sldChg>
      <pc:sldChg chg="addSp delSp modSp">
        <pc:chgData name="Lakshika Josephine Paiva" userId="S::lpaiv023@uottawa.ca::29169dee-0de4-4858-a930-cccfc594bca8" providerId="AD" clId="Web-{20936DE8-5E29-71BD-42CB-716E0F6B6D1E}" dt="2025-01-30T17:36:31.940" v="369" actId="14100"/>
        <pc:sldMkLst>
          <pc:docMk/>
          <pc:sldMk cId="2142313525" sldId="266"/>
        </pc:sldMkLst>
      </pc:sldChg>
      <pc:sldChg chg="addSp delSp modSp add replId">
        <pc:chgData name="Lakshika Josephine Paiva" userId="S::lpaiv023@uottawa.ca::29169dee-0de4-4858-a930-cccfc594bca8" providerId="AD" clId="Web-{20936DE8-5E29-71BD-42CB-716E0F6B6D1E}" dt="2025-01-30T17:30:33.028" v="356" actId="14100"/>
        <pc:sldMkLst>
          <pc:docMk/>
          <pc:sldMk cId="4034359695" sldId="267"/>
        </pc:sldMkLst>
      </pc:sldChg>
    </pc:docChg>
  </pc:docChgLst>
  <pc:docChgLst>
    <pc:chgData name="Lakshika Josephine Paiva" userId="S::lpaiv023@uottawa.ca::29169dee-0de4-4858-a930-cccfc594bca8" providerId="AD" clId="Web-{B0F13E60-5DB3-780C-6ECC-A591B41BFB83}"/>
    <pc:docChg chg="addSld delSld modSld">
      <pc:chgData name="Lakshika Josephine Paiva" userId="S::lpaiv023@uottawa.ca::29169dee-0de4-4858-a930-cccfc594bca8" providerId="AD" clId="Web-{B0F13E60-5DB3-780C-6ECC-A591B41BFB83}" dt="2025-01-30T01:27:20.367" v="1016" actId="20577"/>
      <pc:docMkLst>
        <pc:docMk/>
      </pc:docMkLst>
      <pc:sldChg chg="modSp">
        <pc:chgData name="Lakshika Josephine Paiva" userId="S::lpaiv023@uottawa.ca::29169dee-0de4-4858-a930-cccfc594bca8" providerId="AD" clId="Web-{B0F13E60-5DB3-780C-6ECC-A591B41BFB83}" dt="2025-01-30T00:09:48.374" v="444" actId="20577"/>
        <pc:sldMkLst>
          <pc:docMk/>
          <pc:sldMk cId="975591317" sldId="257"/>
        </pc:sldMkLst>
        <pc:spChg chg="mod">
          <ac:chgData name="Lakshika Josephine Paiva" userId="S::lpaiv023@uottawa.ca::29169dee-0de4-4858-a930-cccfc594bca8" providerId="AD" clId="Web-{B0F13E60-5DB3-780C-6ECC-A591B41BFB83}" dt="2025-01-30T00:08:18.375" v="433" actId="14100"/>
          <ac:spMkLst>
            <pc:docMk/>
            <pc:sldMk cId="975591317" sldId="257"/>
            <ac:spMk id="2" creationId="{B112BC35-CC6C-4E68-ECB1-30CB22B67265}"/>
          </ac:spMkLst>
        </pc:spChg>
        <pc:spChg chg="mod">
          <ac:chgData name="Lakshika Josephine Paiva" userId="S::lpaiv023@uottawa.ca::29169dee-0de4-4858-a930-cccfc594bca8" providerId="AD" clId="Web-{B0F13E60-5DB3-780C-6ECC-A591B41BFB83}" dt="2025-01-30T00:09:48.374" v="444" actId="20577"/>
          <ac:spMkLst>
            <pc:docMk/>
            <pc:sldMk cId="975591317" sldId="257"/>
            <ac:spMk id="6" creationId="{831E67C8-86AD-9C86-16FB-C0970434693E}"/>
          </ac:spMkLst>
        </pc:spChg>
        <pc:picChg chg="mod">
          <ac:chgData name="Lakshika Josephine Paiva" userId="S::lpaiv023@uottawa.ca::29169dee-0de4-4858-a930-cccfc594bca8" providerId="AD" clId="Web-{B0F13E60-5DB3-780C-6ECC-A591B41BFB83}" dt="2025-01-29T23:57:37.505" v="30" actId="1076"/>
          <ac:picMkLst>
            <pc:docMk/>
            <pc:sldMk cId="975591317" sldId="257"/>
            <ac:picMk id="4" creationId="{0F37F658-960F-D21E-8507-9B52B79D7E10}"/>
          </ac:picMkLst>
        </pc:picChg>
      </pc:sldChg>
      <pc:sldChg chg="addSp delSp modSp">
        <pc:chgData name="Lakshika Josephine Paiva" userId="S::lpaiv023@uottawa.ca::29169dee-0de4-4858-a930-cccfc594bca8" providerId="AD" clId="Web-{B0F13E60-5DB3-780C-6ECC-A591B41BFB83}" dt="2025-01-30T01:05:27.131" v="991" actId="20577"/>
        <pc:sldMkLst>
          <pc:docMk/>
          <pc:sldMk cId="84693588" sldId="258"/>
        </pc:sldMkLst>
        <pc:spChg chg="mod">
          <ac:chgData name="Lakshika Josephine Paiva" userId="S::lpaiv023@uottawa.ca::29169dee-0de4-4858-a930-cccfc594bca8" providerId="AD" clId="Web-{B0F13E60-5DB3-780C-6ECC-A591B41BFB83}" dt="2025-01-30T00:08:23.375" v="434" actId="14100"/>
          <ac:spMkLst>
            <pc:docMk/>
            <pc:sldMk cId="84693588" sldId="258"/>
            <ac:spMk id="2" creationId="{B112BC35-CC6C-4E68-ECB1-30CB22B67265}"/>
          </ac:spMkLst>
        </pc:spChg>
      </pc:sldChg>
      <pc:sldChg chg="addSp delSp modSp mod setBg">
        <pc:chgData name="Lakshika Josephine Paiva" userId="S::lpaiv023@uottawa.ca::29169dee-0de4-4858-a930-cccfc594bca8" providerId="AD" clId="Web-{B0F13E60-5DB3-780C-6ECC-A591B41BFB83}" dt="2025-01-30T01:02:51.207" v="953" actId="14100"/>
        <pc:sldMkLst>
          <pc:docMk/>
          <pc:sldMk cId="2912405450" sldId="259"/>
        </pc:sldMkLst>
      </pc:sldChg>
      <pc:sldChg chg="addSp delSp modSp add replId">
        <pc:chgData name="Lakshika Josephine Paiva" userId="S::lpaiv023@uottawa.ca::29169dee-0de4-4858-a930-cccfc594bca8" providerId="AD" clId="Web-{B0F13E60-5DB3-780C-6ECC-A591B41BFB83}" dt="2025-01-30T01:27:20.367" v="1016" actId="20577"/>
        <pc:sldMkLst>
          <pc:docMk/>
          <pc:sldMk cId="3224739737" sldId="260"/>
        </pc:sldMkLst>
      </pc:sldChg>
      <pc:sldChg chg="addSp delSp modSp add replId">
        <pc:chgData name="Lakshika Josephine Paiva" userId="S::lpaiv023@uottawa.ca::29169dee-0de4-4858-a930-cccfc594bca8" providerId="AD" clId="Web-{B0F13E60-5DB3-780C-6ECC-A591B41BFB83}" dt="2025-01-30T00:29:57.254" v="659" actId="20577"/>
        <pc:sldMkLst>
          <pc:docMk/>
          <pc:sldMk cId="3263145258" sldId="261"/>
        </pc:sldMkLst>
      </pc:sldChg>
      <pc:sldChg chg="new del">
        <pc:chgData name="Lakshika Josephine Paiva" userId="S::lpaiv023@uottawa.ca::29169dee-0de4-4858-a930-cccfc594bca8" providerId="AD" clId="Web-{B0F13E60-5DB3-780C-6ECC-A591B41BFB83}" dt="2025-01-30T00:09:05.405" v="439"/>
        <pc:sldMkLst>
          <pc:docMk/>
          <pc:sldMk cId="1854660232" sldId="262"/>
        </pc:sldMkLst>
      </pc:sldChg>
      <pc:sldChg chg="new del">
        <pc:chgData name="Lakshika Josephine Paiva" userId="S::lpaiv023@uottawa.ca::29169dee-0de4-4858-a930-cccfc594bca8" providerId="AD" clId="Web-{B0F13E60-5DB3-780C-6ECC-A591B41BFB83}" dt="2025-01-30T00:09:06.343" v="440"/>
        <pc:sldMkLst>
          <pc:docMk/>
          <pc:sldMk cId="1785866234" sldId="263"/>
        </pc:sldMkLst>
      </pc:sldChg>
      <pc:sldChg chg="modSp add replId">
        <pc:chgData name="Lakshika Josephine Paiva" userId="S::lpaiv023@uottawa.ca::29169dee-0de4-4858-a930-cccfc594bca8" providerId="AD" clId="Web-{B0F13E60-5DB3-780C-6ECC-A591B41BFB83}" dt="2025-01-30T01:26:50.429" v="1001" actId="20577"/>
        <pc:sldMkLst>
          <pc:docMk/>
          <pc:sldMk cId="4064034195" sldId="264"/>
        </pc:sldMkLst>
      </pc:sldChg>
      <pc:sldChg chg="modSp add del replId">
        <pc:chgData name="Lakshika Josephine Paiva" userId="S::lpaiv023@uottawa.ca::29169dee-0de4-4858-a930-cccfc594bca8" providerId="AD" clId="Web-{B0F13E60-5DB3-780C-6ECC-A591B41BFB83}" dt="2025-01-30T01:26:53.023" v="1002"/>
        <pc:sldMkLst>
          <pc:docMk/>
          <pc:sldMk cId="242181584" sldId="265"/>
        </pc:sldMkLst>
      </pc:sldChg>
    </pc:docChg>
  </pc:docChgLst>
  <pc:docChgLst>
    <pc:chgData name="Lakshika Josephine Paiva" userId="S::lpaiv023@uottawa.ca::29169dee-0de4-4858-a930-cccfc594bca8" providerId="AD" clId="Web-{3A94F1A2-7418-46AB-A894-C9611D4C04E9}"/>
    <pc:docChg chg="modSld">
      <pc:chgData name="Lakshika Josephine Paiva" userId="S::lpaiv023@uottawa.ca::29169dee-0de4-4858-a930-cccfc594bca8" providerId="AD" clId="Web-{3A94F1A2-7418-46AB-A894-C9611D4C04E9}" dt="2025-01-28T15:23:28.725" v="96" actId="20577"/>
      <pc:docMkLst>
        <pc:docMk/>
      </pc:docMkLst>
      <pc:sldChg chg="addSp modSp">
        <pc:chgData name="Lakshika Josephine Paiva" userId="S::lpaiv023@uottawa.ca::29169dee-0de4-4858-a930-cccfc594bca8" providerId="AD" clId="Web-{3A94F1A2-7418-46AB-A894-C9611D4C04E9}" dt="2025-01-28T15:23:28.725" v="96" actId="20577"/>
        <pc:sldMkLst>
          <pc:docMk/>
          <pc:sldMk cId="2912405450" sldId="259"/>
        </pc:sldMkLst>
      </pc:sldChg>
    </pc:docChg>
  </pc:docChgLst>
  <pc:docChgLst>
    <pc:chgData name="Sheryl Shajan" userId="S::sshaj101@uottawa.ca::ef058182-daa7-4eed-91cd-656768c5c8ed" providerId="AD" clId="Web-{433E2405-F777-9769-7A6D-3B46761C713D}"/>
    <pc:docChg chg="delSld modSld">
      <pc:chgData name="Sheryl Shajan" userId="S::sshaj101@uottawa.ca::ef058182-daa7-4eed-91cd-656768c5c8ed" providerId="AD" clId="Web-{433E2405-F777-9769-7A6D-3B46761C713D}" dt="2025-02-27T22:00:37.558" v="2"/>
      <pc:docMkLst>
        <pc:docMk/>
      </pc:docMkLst>
      <pc:sldChg chg="modSp del">
        <pc:chgData name="Sheryl Shajan" userId="S::sshaj101@uottawa.ca::ef058182-daa7-4eed-91cd-656768c5c8ed" providerId="AD" clId="Web-{433E2405-F777-9769-7A6D-3B46761C713D}" dt="2025-02-27T22:00:37.558" v="2"/>
        <pc:sldMkLst>
          <pc:docMk/>
          <pc:sldMk cId="2453442273" sldId="276"/>
        </pc:sldMkLst>
        <pc:spChg chg="mod">
          <ac:chgData name="Sheryl Shajan" userId="S::sshaj101@uottawa.ca::ef058182-daa7-4eed-91cd-656768c5c8ed" providerId="AD" clId="Web-{433E2405-F777-9769-7A6D-3B46761C713D}" dt="2025-02-27T21:57:45.388" v="1" actId="20577"/>
          <ac:spMkLst>
            <pc:docMk/>
            <pc:sldMk cId="2453442273" sldId="276"/>
            <ac:spMk id="3" creationId="{8CA32DA1-63B4-45E6-C8ED-5C3298EFDE4B}"/>
          </ac:spMkLst>
        </pc:spChg>
      </pc:sldChg>
    </pc:docChg>
  </pc:docChgLst>
  <pc:docChgLst>
    <pc:chgData name="Lenish Atulbhai Vaghasiya" userId="S::lvagh035@uottawa.ca::14279e3d-6dc9-4de3-a07e-949e5a4e3026" providerId="AD" clId="Web-{9210620B-2539-EFC8-C91C-CEEEDDC0898D}"/>
    <pc:docChg chg="addSld modSld">
      <pc:chgData name="Lenish Atulbhai Vaghasiya" userId="S::lvagh035@uottawa.ca::14279e3d-6dc9-4de3-a07e-949e5a4e3026" providerId="AD" clId="Web-{9210620B-2539-EFC8-C91C-CEEEDDC0898D}" dt="2025-02-28T00:31:20.244" v="4" actId="1076"/>
      <pc:docMkLst>
        <pc:docMk/>
      </pc:docMkLst>
      <pc:sldChg chg="addSp delSp modSp new">
        <pc:chgData name="Lenish Atulbhai Vaghasiya" userId="S::lvagh035@uottawa.ca::14279e3d-6dc9-4de3-a07e-949e5a4e3026" providerId="AD" clId="Web-{9210620B-2539-EFC8-C91C-CEEEDDC0898D}" dt="2025-02-28T00:31:20.244" v="4" actId="1076"/>
        <pc:sldMkLst>
          <pc:docMk/>
          <pc:sldMk cId="2230856790" sldId="280"/>
        </pc:sldMkLst>
        <pc:spChg chg="del">
          <ac:chgData name="Lenish Atulbhai Vaghasiya" userId="S::lvagh035@uottawa.ca::14279e3d-6dc9-4de3-a07e-949e5a4e3026" providerId="AD" clId="Web-{9210620B-2539-EFC8-C91C-CEEEDDC0898D}" dt="2025-02-28T00:31:09.197" v="2"/>
          <ac:spMkLst>
            <pc:docMk/>
            <pc:sldMk cId="2230856790" sldId="280"/>
            <ac:spMk id="2" creationId="{E0E80AC1-09A9-26A8-996B-A23D06762248}"/>
          </ac:spMkLst>
        </pc:spChg>
        <pc:spChg chg="del">
          <ac:chgData name="Lenish Atulbhai Vaghasiya" userId="S::lvagh035@uottawa.ca::14279e3d-6dc9-4de3-a07e-949e5a4e3026" providerId="AD" clId="Web-{9210620B-2539-EFC8-C91C-CEEEDDC0898D}" dt="2025-02-28T00:31:03.260" v="1"/>
          <ac:spMkLst>
            <pc:docMk/>
            <pc:sldMk cId="2230856790" sldId="280"/>
            <ac:spMk id="3" creationId="{83B0BEAF-24FB-8ABE-3940-87FCC12A5C23}"/>
          </ac:spMkLst>
        </pc:spChg>
        <pc:picChg chg="add mod ord">
          <ac:chgData name="Lenish Atulbhai Vaghasiya" userId="S::lvagh035@uottawa.ca::14279e3d-6dc9-4de3-a07e-949e5a4e3026" providerId="AD" clId="Web-{9210620B-2539-EFC8-C91C-CEEEDDC0898D}" dt="2025-02-28T00:31:20.244" v="4" actId="1076"/>
          <ac:picMkLst>
            <pc:docMk/>
            <pc:sldMk cId="2230856790" sldId="280"/>
            <ac:picMk id="4" creationId="{96722112-3059-0FD7-4C5F-D9423AAD9859}"/>
          </ac:picMkLst>
        </pc:picChg>
      </pc:sldChg>
    </pc:docChg>
  </pc:docChgLst>
  <pc:docChgLst>
    <pc:chgData name="Lakshika Josephine Paiva" userId="S::lpaiv023@uottawa.ca::29169dee-0de4-4858-a930-cccfc594bca8" providerId="AD" clId="Web-{38EF4014-30E1-2960-4418-4DAFE6CA8C14}"/>
    <pc:docChg chg="modSld">
      <pc:chgData name="Lakshika Josephine Paiva" userId="S::lpaiv023@uottawa.ca::29169dee-0de4-4858-a930-cccfc594bca8" providerId="AD" clId="Web-{38EF4014-30E1-2960-4418-4DAFE6CA8C14}" dt="2025-02-27T14:44:32.598" v="114" actId="20577"/>
      <pc:docMkLst>
        <pc:docMk/>
      </pc:docMkLst>
      <pc:sldChg chg="modSp">
        <pc:chgData name="Lakshika Josephine Paiva" userId="S::lpaiv023@uottawa.ca::29169dee-0de4-4858-a930-cccfc594bca8" providerId="AD" clId="Web-{38EF4014-30E1-2960-4418-4DAFE6CA8C14}" dt="2025-02-27T14:21:00.806" v="1" actId="20577"/>
        <pc:sldMkLst>
          <pc:docMk/>
          <pc:sldMk cId="109857222" sldId="256"/>
        </pc:sldMkLst>
        <pc:spChg chg="mod">
          <ac:chgData name="Lakshika Josephine Paiva" userId="S::lpaiv023@uottawa.ca::29169dee-0de4-4858-a930-cccfc594bca8" providerId="AD" clId="Web-{38EF4014-30E1-2960-4418-4DAFE6CA8C14}" dt="2025-02-27T14:21:00.806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Lakshika Josephine Paiva" userId="S::lpaiv023@uottawa.ca::29169dee-0de4-4858-a930-cccfc594bca8" providerId="AD" clId="Web-{38EF4014-30E1-2960-4418-4DAFE6CA8C14}" dt="2025-02-27T14:44:32.598" v="114" actId="20577"/>
        <pc:sldMkLst>
          <pc:docMk/>
          <pc:sldMk cId="975591317" sldId="257"/>
        </pc:sldMkLst>
        <pc:spChg chg="mod">
          <ac:chgData name="Lakshika Josephine Paiva" userId="S::lpaiv023@uottawa.ca::29169dee-0de4-4858-a930-cccfc594bca8" providerId="AD" clId="Web-{38EF4014-30E1-2960-4418-4DAFE6CA8C14}" dt="2025-02-27T14:44:32.598" v="114" actId="20577"/>
          <ac:spMkLst>
            <pc:docMk/>
            <pc:sldMk cId="975591317" sldId="257"/>
            <ac:spMk id="6" creationId="{831E67C8-86AD-9C86-16FB-C0970434693E}"/>
          </ac:spMkLst>
        </pc:spChg>
      </pc:sldChg>
      <pc:sldChg chg="modSp">
        <pc:chgData name="Lakshika Josephine Paiva" userId="S::lpaiv023@uottawa.ca::29169dee-0de4-4858-a930-cccfc594bca8" providerId="AD" clId="Web-{38EF4014-30E1-2960-4418-4DAFE6CA8C14}" dt="2025-02-27T14:44:16.739" v="109" actId="20577"/>
        <pc:sldMkLst>
          <pc:docMk/>
          <pc:sldMk cId="84693588" sldId="258"/>
        </pc:sldMkLst>
        <pc:graphicFrameChg chg="modGraphic">
          <ac:chgData name="Lakshika Josephine Paiva" userId="S::lpaiv023@uottawa.ca::29169dee-0de4-4858-a930-cccfc594bca8" providerId="AD" clId="Web-{38EF4014-30E1-2960-4418-4DAFE6CA8C14}" dt="2025-02-27T14:44:16.739" v="109" actId="20577"/>
          <ac:graphicFrameMkLst>
            <pc:docMk/>
            <pc:sldMk cId="84693588" sldId="258"/>
            <ac:graphicFrameMk id="6" creationId="{E9859066-51A3-3897-1610-062188FB86C7}"/>
          </ac:graphicFrameMkLst>
        </pc:graphicFrameChg>
      </pc:sldChg>
    </pc:docChg>
  </pc:docChgLst>
  <pc:docChgLst>
    <pc:chgData name="Sheryl Shajan" userId="S::sshaj101@uottawa.ca::ef058182-daa7-4eed-91cd-656768c5c8ed" providerId="AD" clId="Web-{7A4A4FA7-A965-1887-D406-FD45F7D18858}"/>
    <pc:docChg chg="mod addSld delSld modSld sldOrd">
      <pc:chgData name="Sheryl Shajan" userId="S::sshaj101@uottawa.ca::ef058182-daa7-4eed-91cd-656768c5c8ed" providerId="AD" clId="Web-{7A4A4FA7-A965-1887-D406-FD45F7D18858}" dt="2025-02-27T20:01:04.298" v="1064"/>
      <pc:docMkLst>
        <pc:docMk/>
      </pc:docMkLst>
      <pc:sldChg chg="addSp delSp modSp">
        <pc:chgData name="Sheryl Shajan" userId="S::sshaj101@uottawa.ca::ef058182-daa7-4eed-91cd-656768c5c8ed" providerId="AD" clId="Web-{7A4A4FA7-A965-1887-D406-FD45F7D18858}" dt="2025-02-27T14:48:06.421" v="141" actId="1076"/>
        <pc:sldMkLst>
          <pc:docMk/>
          <pc:sldMk cId="109857222" sldId="256"/>
        </pc:sldMkLst>
        <pc:spChg chg="mod ord">
          <ac:chgData name="Sheryl Shajan" userId="S::sshaj101@uottawa.ca::ef058182-daa7-4eed-91cd-656768c5c8ed" providerId="AD" clId="Web-{7A4A4FA7-A965-1887-D406-FD45F7D18858}" dt="2025-02-27T14:48:03.077" v="140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eryl Shajan" userId="S::sshaj101@uottawa.ca::ef058182-daa7-4eed-91cd-656768c5c8ed" providerId="AD" clId="Web-{7A4A4FA7-A965-1887-D406-FD45F7D18858}" dt="2025-02-27T14:48:06.421" v="141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55" v="131"/>
          <ac:spMkLst>
            <pc:docMk/>
            <pc:sldMk cId="109857222" sldId="256"/>
            <ac:spMk id="17" creationId="{55993D72-5628-4E5E-BB9F-96066414EEFD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55" v="131"/>
          <ac:spMkLst>
            <pc:docMk/>
            <pc:sldMk cId="109857222" sldId="256"/>
            <ac:spMk id="19" creationId="{F619DE0E-F039-443E-AF60-E4B6AA72D29F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55" v="131"/>
          <ac:spMkLst>
            <pc:docMk/>
            <pc:sldMk cId="109857222" sldId="256"/>
            <ac:spMk id="21" creationId="{AA065953-3D69-4CD4-80C3-DF10DEB4C761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55" v="131"/>
          <ac:spMkLst>
            <pc:docMk/>
            <pc:sldMk cId="109857222" sldId="256"/>
            <ac:spMk id="23" creationId="{2AB36DB5-F10D-4EDB-87E2-ECB9301FFC62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55" v="131"/>
          <ac:spMkLst>
            <pc:docMk/>
            <pc:sldMk cId="109857222" sldId="256"/>
            <ac:spMk id="25" creationId="{446F195D-95DC-419E-BBC1-E2B601A6067B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4.964" v="128"/>
          <ac:spMkLst>
            <pc:docMk/>
            <pc:sldMk cId="109857222" sldId="256"/>
            <ac:spMk id="32" creationId="{4D896123-1B32-4CB1-B2ED-E34BBC26B423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4.964" v="128"/>
          <ac:spMkLst>
            <pc:docMk/>
            <pc:sldMk cId="109857222" sldId="256"/>
            <ac:spMk id="34" creationId="{019FDB4D-987D-4C87-A179-9D4616AB245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39" v="130"/>
          <ac:spMkLst>
            <pc:docMk/>
            <pc:sldMk cId="109857222" sldId="256"/>
            <ac:spMk id="36" creationId="{C4C9F2B0-1044-46EB-8AEB-C3BFFDE6C2CC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39" v="130"/>
          <ac:spMkLst>
            <pc:docMk/>
            <pc:sldMk cId="109857222" sldId="256"/>
            <ac:spMk id="37" creationId="{ACE9E2ED-2BB1-46AE-A037-86EC1BFB3373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39" v="130"/>
          <ac:spMkLst>
            <pc:docMk/>
            <pc:sldMk cId="109857222" sldId="256"/>
            <ac:spMk id="38" creationId="{7DB3C429-F8DA-49B9-AF84-21996FCF78B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5:17.839" v="130"/>
          <ac:spMkLst>
            <pc:docMk/>
            <pc:sldMk cId="109857222" sldId="256"/>
            <ac:spMk id="39" creationId="{D28B54C3-B57B-472A-B96E-1FCB67093DC2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42.467" v="137"/>
          <ac:spMkLst>
            <pc:docMk/>
            <pc:sldMk cId="109857222" sldId="256"/>
            <ac:spMk id="41" creationId="{4D896123-1B32-4CB1-B2ED-E34BBC26B423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42.467" v="137"/>
          <ac:spMkLst>
            <pc:docMk/>
            <pc:sldMk cId="109857222" sldId="256"/>
            <ac:spMk id="42" creationId="{1145F121-7DB3-4C20-B960-333CE2967F69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34.264" v="134"/>
          <ac:spMkLst>
            <pc:docMk/>
            <pc:sldMk cId="109857222" sldId="256"/>
            <ac:spMk id="47" creationId="{4D896123-1B32-4CB1-B2ED-E34BBC26B423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34.264" v="134"/>
          <ac:spMkLst>
            <pc:docMk/>
            <pc:sldMk cId="109857222" sldId="256"/>
            <ac:spMk id="49" creationId="{54F04D94-5D02-443B-801E-0CAC1D4EBF3D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34.264" v="134"/>
          <ac:spMkLst>
            <pc:docMk/>
            <pc:sldMk cId="109857222" sldId="256"/>
            <ac:spMk id="51" creationId="{F57DA40C-10B8-4678-8433-AA03ED65E921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34.264" v="134"/>
          <ac:spMkLst>
            <pc:docMk/>
            <pc:sldMk cId="109857222" sldId="256"/>
            <ac:spMk id="53" creationId="{6FF3D9AA-2746-40BA-A174-3C45EA458CD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34.264" v="134"/>
          <ac:spMkLst>
            <pc:docMk/>
            <pc:sldMk cId="109857222" sldId="256"/>
            <ac:spMk id="55" creationId="{30BF160C-EC5F-45F5-9B8D-197AFA37BBDE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42.452" v="136"/>
          <ac:spMkLst>
            <pc:docMk/>
            <pc:sldMk cId="109857222" sldId="256"/>
            <ac:spMk id="57" creationId="{8C790BE2-4E4F-4AAF-81A2-4A6F4885EBE6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42.452" v="136"/>
          <ac:spMkLst>
            <pc:docMk/>
            <pc:sldMk cId="109857222" sldId="256"/>
            <ac:spMk id="58" creationId="{D28B54C3-B57B-472A-B96E-1FCB67093DC2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42.452" v="136"/>
          <ac:spMkLst>
            <pc:docMk/>
            <pc:sldMk cId="109857222" sldId="256"/>
            <ac:spMk id="59" creationId="{7DB3C429-F8DA-49B9-AF84-21996FCF78B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42.452" v="136"/>
          <ac:spMkLst>
            <pc:docMk/>
            <pc:sldMk cId="109857222" sldId="256"/>
            <ac:spMk id="60" creationId="{C4C9F2B0-1044-46EB-8AEB-C3BFFDE6C2CC}"/>
          </ac:spMkLst>
        </pc:spChg>
        <pc:spChg chg="add del">
          <ac:chgData name="Sheryl Shajan" userId="S::sshaj101@uottawa.ca::ef058182-daa7-4eed-91cd-656768c5c8ed" providerId="AD" clId="Web-{7A4A4FA7-A965-1887-D406-FD45F7D18858}" dt="2025-02-27T14:47:42.452" v="136"/>
          <ac:spMkLst>
            <pc:docMk/>
            <pc:sldMk cId="109857222" sldId="256"/>
            <ac:spMk id="61" creationId="{32B3ACB3-D689-442E-8A40-8680B0FEB8A2}"/>
          </ac:spMkLst>
        </pc:spChg>
        <pc:spChg chg="add">
          <ac:chgData name="Sheryl Shajan" userId="S::sshaj101@uottawa.ca::ef058182-daa7-4eed-91cd-656768c5c8ed" providerId="AD" clId="Web-{7A4A4FA7-A965-1887-D406-FD45F7D18858}" dt="2025-02-27T14:47:42.467" v="137"/>
          <ac:spMkLst>
            <pc:docMk/>
            <pc:sldMk cId="109857222" sldId="256"/>
            <ac:spMk id="63" creationId="{4D896123-1B32-4CB1-B2ED-E34BBC26B423}"/>
          </ac:spMkLst>
        </pc:spChg>
        <pc:spChg chg="add">
          <ac:chgData name="Sheryl Shajan" userId="S::sshaj101@uottawa.ca::ef058182-daa7-4eed-91cd-656768c5c8ed" providerId="AD" clId="Web-{7A4A4FA7-A965-1887-D406-FD45F7D18858}" dt="2025-02-27T14:47:42.467" v="137"/>
          <ac:spMkLst>
            <pc:docMk/>
            <pc:sldMk cId="109857222" sldId="256"/>
            <ac:spMk id="64" creationId="{019FDB4D-987D-4C87-A179-9D4616AB2455}"/>
          </ac:spMkLst>
        </pc:spChg>
        <pc:picChg chg="mod ord">
          <ac:chgData name="Sheryl Shajan" userId="S::sshaj101@uottawa.ca::ef058182-daa7-4eed-91cd-656768c5c8ed" providerId="AD" clId="Web-{7A4A4FA7-A965-1887-D406-FD45F7D18858}" dt="2025-02-27T14:47:42.467" v="137"/>
          <ac:picMkLst>
            <pc:docMk/>
            <pc:sldMk cId="109857222" sldId="256"/>
            <ac:picMk id="27" creationId="{78A73B5D-4969-481A-A2A7-5ED59EDED6CD}"/>
          </ac:picMkLst>
        </pc:picChg>
      </pc:sldChg>
      <pc:sldChg chg="addSp delSp modSp mod setBg">
        <pc:chgData name="Sheryl Shajan" userId="S::sshaj101@uottawa.ca::ef058182-daa7-4eed-91cd-656768c5c8ed" providerId="AD" clId="Web-{7A4A4FA7-A965-1887-D406-FD45F7D18858}" dt="2025-02-27T15:09:22.451" v="272"/>
        <pc:sldMkLst>
          <pc:docMk/>
          <pc:sldMk cId="975591317" sldId="257"/>
        </pc:sldMkLst>
        <pc:spChg chg="mod">
          <ac:chgData name="Sheryl Shajan" userId="S::sshaj101@uottawa.ca::ef058182-daa7-4eed-91cd-656768c5c8ed" providerId="AD" clId="Web-{7A4A4FA7-A965-1887-D406-FD45F7D18858}" dt="2025-02-27T15:09:22.451" v="272"/>
          <ac:spMkLst>
            <pc:docMk/>
            <pc:sldMk cId="975591317" sldId="257"/>
            <ac:spMk id="2" creationId="{B112BC35-CC6C-4E68-ECB1-30CB22B67265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09:07.872" v="266"/>
          <ac:spMkLst>
            <pc:docMk/>
            <pc:sldMk cId="975591317" sldId="257"/>
            <ac:spMk id="5" creationId="{27204531-5064-1506-65DE-1B178AE27BF4}"/>
          </ac:spMkLst>
        </pc:spChg>
        <pc:spChg chg="mod">
          <ac:chgData name="Sheryl Shajan" userId="S::sshaj101@uottawa.ca::ef058182-daa7-4eed-91cd-656768c5c8ed" providerId="AD" clId="Web-{7A4A4FA7-A965-1887-D406-FD45F7D18858}" dt="2025-02-27T15:09:22.451" v="272"/>
          <ac:spMkLst>
            <pc:docMk/>
            <pc:sldMk cId="975591317" sldId="257"/>
            <ac:spMk id="6" creationId="{831E67C8-86AD-9C86-16FB-C0970434693E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4:56:37.183" v="170"/>
          <ac:spMkLst>
            <pc:docMk/>
            <pc:sldMk cId="975591317" sldId="257"/>
            <ac:spMk id="7" creationId="{0C8359DA-8EF1-7D66-4BB8-D40A794DFA72}"/>
          </ac:spMkLst>
        </pc:spChg>
        <pc:spChg chg="add del">
          <ac:chgData name="Sheryl Shajan" userId="S::sshaj101@uottawa.ca::ef058182-daa7-4eed-91cd-656768c5c8ed" providerId="AD" clId="Web-{7A4A4FA7-A965-1887-D406-FD45F7D18858}" dt="2025-02-27T14:54:16.117" v="157"/>
          <ac:spMkLst>
            <pc:docMk/>
            <pc:sldMk cId="975591317" sldId="257"/>
            <ac:spMk id="8" creationId="{FA5BFC91-8C4F-F1DF-A828-CC8D05FB9C5F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4:56:32.558" v="168"/>
          <ac:spMkLst>
            <pc:docMk/>
            <pc:sldMk cId="975591317" sldId="257"/>
            <ac:spMk id="9" creationId="{2E327A43-0292-61EA-3421-69A0566CDC41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4:56:35.417" v="169"/>
          <ac:spMkLst>
            <pc:docMk/>
            <pc:sldMk cId="975591317" sldId="257"/>
            <ac:spMk id="10" creationId="{2DF05471-63A0-EC5D-2BAF-63ACDA5688C6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08:15.215" v="257"/>
          <ac:spMkLst>
            <pc:docMk/>
            <pc:sldMk cId="975591317" sldId="257"/>
            <ac:spMk id="11" creationId="{BDD52372-6FF0-51DE-CA4C-1CBF75509345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08:12.730" v="256"/>
          <ac:spMkLst>
            <pc:docMk/>
            <pc:sldMk cId="975591317" sldId="257"/>
            <ac:spMk id="12" creationId="{17D0558E-3326-1667-B92D-C72BBE09D360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08:08.871" v="255"/>
          <ac:spMkLst>
            <pc:docMk/>
            <pc:sldMk cId="975591317" sldId="257"/>
            <ac:spMk id="13" creationId="{2F2EB6B9-863F-83C8-CB37-890380EFE8DA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09:10.200" v="267"/>
          <ac:spMkLst>
            <pc:docMk/>
            <pc:sldMk cId="975591317" sldId="257"/>
            <ac:spMk id="14" creationId="{C856795F-3DF7-0B7C-C940-9BA994B7FCA3}"/>
          </ac:spMkLst>
        </pc:spChg>
        <pc:spChg chg="add">
          <ac:chgData name="Sheryl Shajan" userId="S::sshaj101@uottawa.ca::ef058182-daa7-4eed-91cd-656768c5c8ed" providerId="AD" clId="Web-{7A4A4FA7-A965-1887-D406-FD45F7D18858}" dt="2025-02-27T15:09:22.451" v="272"/>
          <ac:spMkLst>
            <pc:docMk/>
            <pc:sldMk cId="975591317" sldId="257"/>
            <ac:spMk id="15" creationId="{AC8F6C8C-AB5A-4548-942D-E3FD40ACBC49}"/>
          </ac:spMkLst>
        </pc:spChg>
        <pc:spChg chg="add">
          <ac:chgData name="Sheryl Shajan" userId="S::sshaj101@uottawa.ca::ef058182-daa7-4eed-91cd-656768c5c8ed" providerId="AD" clId="Web-{7A4A4FA7-A965-1887-D406-FD45F7D18858}" dt="2025-02-27T15:09:22.451" v="272"/>
          <ac:spMkLst>
            <pc:docMk/>
            <pc:sldMk cId="975591317" sldId="257"/>
            <ac:spMk id="16" creationId="{979E27D9-03C7-44E2-9FF8-15D0C8506AF7}"/>
          </ac:spMkLst>
        </pc:spChg>
        <pc:spChg chg="add">
          <ac:chgData name="Sheryl Shajan" userId="S::sshaj101@uottawa.ca::ef058182-daa7-4eed-91cd-656768c5c8ed" providerId="AD" clId="Web-{7A4A4FA7-A965-1887-D406-FD45F7D18858}" dt="2025-02-27T15:09:22.451" v="272"/>
          <ac:spMkLst>
            <pc:docMk/>
            <pc:sldMk cId="975591317" sldId="257"/>
            <ac:spMk id="17" creationId="{EEBF1590-3B36-48EE-A89D-3B6F3CB256AB}"/>
          </ac:spMkLst>
        </pc:spChg>
        <pc:picChg chg="mod ord">
          <ac:chgData name="Sheryl Shajan" userId="S::sshaj101@uottawa.ca::ef058182-daa7-4eed-91cd-656768c5c8ed" providerId="AD" clId="Web-{7A4A4FA7-A965-1887-D406-FD45F7D18858}" dt="2025-02-27T15:09:22.451" v="272"/>
          <ac:picMkLst>
            <pc:docMk/>
            <pc:sldMk cId="975591317" sldId="257"/>
            <ac:picMk id="4" creationId="{0F37F658-960F-D21E-8507-9B52B79D7E10}"/>
          </ac:picMkLst>
        </pc:picChg>
      </pc:sldChg>
      <pc:sldChg chg="addSp delSp modSp">
        <pc:chgData name="Sheryl Shajan" userId="S::sshaj101@uottawa.ca::ef058182-daa7-4eed-91cd-656768c5c8ed" providerId="AD" clId="Web-{7A4A4FA7-A965-1887-D406-FD45F7D18858}" dt="2025-02-27T15:09:17.404" v="271"/>
        <pc:sldMkLst>
          <pc:docMk/>
          <pc:sldMk cId="84693588" sldId="258"/>
        </pc:sldMkLst>
        <pc:spChg chg="mod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2" creationId="{B112BC35-CC6C-4E68-ECB1-30CB22B6726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942" v="9"/>
          <ac:spMkLst>
            <pc:docMk/>
            <pc:sldMk cId="84693588" sldId="258"/>
            <ac:spMk id="27" creationId="{E3CBB9B1-7B7D-4BA1-A1AF-572168B39539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942" v="9"/>
          <ac:spMkLst>
            <pc:docMk/>
            <pc:sldMk cId="84693588" sldId="258"/>
            <ac:spMk id="28" creationId="{907741FC-B544-4A6E-B831-6789D042333D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942" v="9"/>
          <ac:spMkLst>
            <pc:docMk/>
            <pc:sldMk cId="84693588" sldId="258"/>
            <ac:spMk id="29" creationId="{3F0BE7ED-7814-4273-B18A-F26CC0380380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35.348" v="4"/>
          <ac:spMkLst>
            <pc:docMk/>
            <pc:sldMk cId="84693588" sldId="258"/>
            <ac:spMk id="34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35.348" v="4"/>
          <ac:spMkLst>
            <pc:docMk/>
            <pc:sldMk cId="84693588" sldId="258"/>
            <ac:spMk id="36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35.348" v="4"/>
          <ac:spMkLst>
            <pc:docMk/>
            <pc:sldMk cId="84693588" sldId="258"/>
            <ac:spMk id="38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35.348" v="4"/>
          <ac:spMkLst>
            <pc:docMk/>
            <pc:sldMk cId="84693588" sldId="258"/>
            <ac:spMk id="40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35.348" v="4"/>
          <ac:spMkLst>
            <pc:docMk/>
            <pc:sldMk cId="84693588" sldId="258"/>
            <ac:spMk id="42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35.348" v="4"/>
          <ac:spMkLst>
            <pc:docMk/>
            <pc:sldMk cId="84693588" sldId="258"/>
            <ac:spMk id="44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46.708" v="6"/>
          <ac:spMkLst>
            <pc:docMk/>
            <pc:sldMk cId="84693588" sldId="258"/>
            <ac:spMk id="46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46.708" v="6"/>
          <ac:spMkLst>
            <pc:docMk/>
            <pc:sldMk cId="84693588" sldId="258"/>
            <ac:spMk id="47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46.708" v="6"/>
          <ac:spMkLst>
            <pc:docMk/>
            <pc:sldMk cId="84693588" sldId="258"/>
            <ac:spMk id="48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46.708" v="6"/>
          <ac:spMkLst>
            <pc:docMk/>
            <pc:sldMk cId="84693588" sldId="258"/>
            <ac:spMk id="49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46.708" v="6"/>
          <ac:spMkLst>
            <pc:docMk/>
            <pc:sldMk cId="84693588" sldId="258"/>
            <ac:spMk id="50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46.708" v="6"/>
          <ac:spMkLst>
            <pc:docMk/>
            <pc:sldMk cId="84693588" sldId="258"/>
            <ac:spMk id="51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849" v="8"/>
          <ac:spMkLst>
            <pc:docMk/>
            <pc:sldMk cId="84693588" sldId="258"/>
            <ac:spMk id="53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849" v="8"/>
          <ac:spMkLst>
            <pc:docMk/>
            <pc:sldMk cId="84693588" sldId="258"/>
            <ac:spMk id="54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849" v="8"/>
          <ac:spMkLst>
            <pc:docMk/>
            <pc:sldMk cId="84693588" sldId="258"/>
            <ac:spMk id="55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849" v="8"/>
          <ac:spMkLst>
            <pc:docMk/>
            <pc:sldMk cId="84693588" sldId="258"/>
            <ac:spMk id="56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849" v="8"/>
          <ac:spMkLst>
            <pc:docMk/>
            <pc:sldMk cId="84693588" sldId="258"/>
            <ac:spMk id="57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9:53.849" v="8"/>
          <ac:spMkLst>
            <pc:docMk/>
            <pc:sldMk cId="84693588" sldId="258"/>
            <ac:spMk id="58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4:58:32.982" v="185"/>
          <ac:spMkLst>
            <pc:docMk/>
            <pc:sldMk cId="84693588" sldId="258"/>
            <ac:spMk id="60" creationId="{1CC4AFFA-9868-4B7D-9F63-93C34D36234F}"/>
          </ac:spMkLst>
        </pc:spChg>
        <pc:spChg chg="add del">
          <ac:chgData name="Sheryl Shajan" userId="S::sshaj101@uottawa.ca::ef058182-daa7-4eed-91cd-656768c5c8ed" providerId="AD" clId="Web-{7A4A4FA7-A965-1887-D406-FD45F7D18858}" dt="2025-02-27T14:58:32.982" v="185"/>
          <ac:spMkLst>
            <pc:docMk/>
            <pc:sldMk cId="84693588" sldId="258"/>
            <ac:spMk id="61" creationId="{024CCFE6-8D32-4963-9B5D-E742044292DD}"/>
          </ac:spMkLst>
        </pc:spChg>
        <pc:spChg chg="add del">
          <ac:chgData name="Sheryl Shajan" userId="S::sshaj101@uottawa.ca::ef058182-daa7-4eed-91cd-656768c5c8ed" providerId="AD" clId="Web-{7A4A4FA7-A965-1887-D406-FD45F7D18858}" dt="2025-02-27T14:58:32.982" v="185"/>
          <ac:spMkLst>
            <pc:docMk/>
            <pc:sldMk cId="84693588" sldId="258"/>
            <ac:spMk id="62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57" v="199"/>
          <ac:spMkLst>
            <pc:docMk/>
            <pc:sldMk cId="84693588" sldId="258"/>
            <ac:spMk id="67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10" v="198"/>
          <ac:spMkLst>
            <pc:docMk/>
            <pc:sldMk cId="84693588" sldId="258"/>
            <ac:spMk id="69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57" v="199"/>
          <ac:spMkLst>
            <pc:docMk/>
            <pc:sldMk cId="84693588" sldId="258"/>
            <ac:spMk id="71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57" v="199"/>
          <ac:spMkLst>
            <pc:docMk/>
            <pc:sldMk cId="84693588" sldId="258"/>
            <ac:spMk id="73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57" v="199"/>
          <ac:spMkLst>
            <pc:docMk/>
            <pc:sldMk cId="84693588" sldId="258"/>
            <ac:spMk id="75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57" v="199"/>
          <ac:spMkLst>
            <pc:docMk/>
            <pc:sldMk cId="84693588" sldId="258"/>
            <ac:spMk id="77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5.348" v="196"/>
          <ac:spMkLst>
            <pc:docMk/>
            <pc:sldMk cId="84693588" sldId="258"/>
            <ac:spMk id="82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5.348" v="196"/>
          <ac:spMkLst>
            <pc:docMk/>
            <pc:sldMk cId="84693588" sldId="258"/>
            <ac:spMk id="84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5.348" v="196"/>
          <ac:spMkLst>
            <pc:docMk/>
            <pc:sldMk cId="84693588" sldId="258"/>
            <ac:spMk id="86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5.348" v="196"/>
          <ac:spMkLst>
            <pc:docMk/>
            <pc:sldMk cId="84693588" sldId="258"/>
            <ac:spMk id="92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10" v="198"/>
          <ac:spMkLst>
            <pc:docMk/>
            <pc:sldMk cId="84693588" sldId="258"/>
            <ac:spMk id="94" creationId="{BACC6370-2D7E-4714-9D71-7542949D7D5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10" v="198"/>
          <ac:spMkLst>
            <pc:docMk/>
            <pc:sldMk cId="84693588" sldId="258"/>
            <ac:spMk id="96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2:47.910" v="198"/>
          <ac:spMkLst>
            <pc:docMk/>
            <pc:sldMk cId="84693588" sldId="258"/>
            <ac:spMk id="97" creationId="{FF33EC8A-EE0A-4395-97E2-DAD467CF734C}"/>
          </ac:spMkLst>
        </pc:spChg>
        <pc:spChg chg="add">
          <ac:chgData name="Sheryl Shajan" userId="S::sshaj101@uottawa.ca::ef058182-daa7-4eed-91cd-656768c5c8ed" providerId="AD" clId="Web-{7A4A4FA7-A965-1887-D406-FD45F7D18858}" dt="2025-02-27T15:02:47.957" v="199"/>
          <ac:spMkLst>
            <pc:docMk/>
            <pc:sldMk cId="84693588" sldId="258"/>
            <ac:spMk id="10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3:09.083" v="202"/>
          <ac:spMkLst>
            <pc:docMk/>
            <pc:sldMk cId="84693588" sldId="258"/>
            <ac:spMk id="101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3:09.083" v="202"/>
          <ac:spMkLst>
            <pc:docMk/>
            <pc:sldMk cId="84693588" sldId="258"/>
            <ac:spMk id="102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3:09.083" v="202"/>
          <ac:spMkLst>
            <pc:docMk/>
            <pc:sldMk cId="84693588" sldId="258"/>
            <ac:spMk id="103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3:09.083" v="202"/>
          <ac:spMkLst>
            <pc:docMk/>
            <pc:sldMk cId="84693588" sldId="258"/>
            <ac:spMk id="104" creationId="{FF33EC8A-EE0A-4395-97E2-DAD467CF734C}"/>
          </ac:spMkLst>
        </pc:spChg>
        <pc:spChg chg="del">
          <ac:chgData name="Sheryl Shajan" userId="S::sshaj101@uottawa.ca::ef058182-daa7-4eed-91cd-656768c5c8ed" providerId="AD" clId="Web-{7A4A4FA7-A965-1887-D406-FD45F7D18858}" dt="2025-02-27T15:03:09.083" v="202"/>
          <ac:spMkLst>
            <pc:docMk/>
            <pc:sldMk cId="84693588" sldId="258"/>
            <ac:spMk id="105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11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112" creationId="{E2DA5AC1-43C5-4243-9028-07DBB80D0C95}"/>
          </ac:spMkLst>
        </pc:spChg>
        <pc:spChg chg="add">
          <ac:chgData name="Sheryl Shajan" userId="S::sshaj101@uottawa.ca::ef058182-daa7-4eed-91cd-656768c5c8ed" providerId="AD" clId="Web-{7A4A4FA7-A965-1887-D406-FD45F7D18858}" dt="2025-02-27T15:03:09.083" v="202"/>
          <ac:spMkLst>
            <pc:docMk/>
            <pc:sldMk cId="84693588" sldId="258"/>
            <ac:spMk id="114" creationId="{8A4EDA1C-27A1-4C83-ACE4-6675EC9245B1}"/>
          </ac:spMkLst>
        </pc:spChg>
        <pc:spChg chg="del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116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118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120" creationId="{FF85DA95-16A4-404E-9BFF-27F8E4FC78AA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08:19.715" v="258"/>
          <ac:spMkLst>
            <pc:docMk/>
            <pc:sldMk cId="84693588" sldId="258"/>
            <ac:spMk id="893" creationId="{C856795F-3DF7-0B7C-C940-9BA994B7FCA3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894" creationId="{C856795F-3DF7-0B7C-C940-9BA994B7FCA3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372" v="270"/>
          <ac:spMkLst>
            <pc:docMk/>
            <pc:sldMk cId="84693588" sldId="258"/>
            <ac:spMk id="90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372" v="270"/>
          <ac:spMkLst>
            <pc:docMk/>
            <pc:sldMk cId="84693588" sldId="258"/>
            <ac:spMk id="904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372" v="270"/>
          <ac:spMkLst>
            <pc:docMk/>
            <pc:sldMk cId="84693588" sldId="258"/>
            <ac:spMk id="908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17.372" v="270"/>
          <ac:spMkLst>
            <pc:docMk/>
            <pc:sldMk cId="84693588" sldId="258"/>
            <ac:spMk id="910" creationId="{FF85DA95-16A4-404E-9BFF-27F8E4FC78AA}"/>
          </ac:spMkLst>
        </pc:spChg>
        <pc:spChg chg="add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914" creationId="{8A4EDA1C-27A1-4C83-ACE4-6675EC9245B1}"/>
          </ac:spMkLst>
        </pc:spChg>
        <pc:spChg chg="add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915" creationId="{1C2185E4-B584-4B9D-9440-DEA0FB9D94DF}"/>
          </ac:spMkLst>
        </pc:spChg>
        <pc:spChg chg="add">
          <ac:chgData name="Sheryl Shajan" userId="S::sshaj101@uottawa.ca::ef058182-daa7-4eed-91cd-656768c5c8ed" providerId="AD" clId="Web-{7A4A4FA7-A965-1887-D406-FD45F7D18858}" dt="2025-02-27T15:09:17.404" v="271"/>
          <ac:spMkLst>
            <pc:docMk/>
            <pc:sldMk cId="84693588" sldId="258"/>
            <ac:spMk id="916" creationId="{FF33EC8A-EE0A-4395-97E2-DAD467CF734C}"/>
          </ac:spMkLst>
        </pc:spChg>
        <pc:graphicFrameChg chg="del mod modGraphic">
          <ac:chgData name="Sheryl Shajan" userId="S::sshaj101@uottawa.ca::ef058182-daa7-4eed-91cd-656768c5c8ed" providerId="AD" clId="Web-{7A4A4FA7-A965-1887-D406-FD45F7D18858}" dt="2025-02-27T15:06:37.025" v="215"/>
          <ac:graphicFrameMkLst>
            <pc:docMk/>
            <pc:sldMk cId="84693588" sldId="258"/>
            <ac:graphicFrameMk id="6" creationId="{E9859066-51A3-3897-1610-062188FB86C7}"/>
          </ac:graphicFrameMkLst>
        </pc:graphicFrameChg>
      </pc:sldChg>
      <pc:sldChg chg="addSp delSp modSp del mod setBg">
        <pc:chgData name="Sheryl Shajan" userId="S::sshaj101@uottawa.ca::ef058182-daa7-4eed-91cd-656768c5c8ed" providerId="AD" clId="Web-{7A4A4FA7-A965-1887-D406-FD45F7D18858}" dt="2025-02-27T16:38:28.124" v="689"/>
        <pc:sldMkLst>
          <pc:docMk/>
          <pc:sldMk cId="2912405450" sldId="259"/>
        </pc:sldMkLst>
        <pc:spChg chg="mod">
          <ac:chgData name="Sheryl Shajan" userId="S::sshaj101@uottawa.ca::ef058182-daa7-4eed-91cd-656768c5c8ed" providerId="AD" clId="Web-{7A4A4FA7-A965-1887-D406-FD45F7D18858}" dt="2025-02-27T14:26:47.219" v="2"/>
          <ac:spMkLst>
            <pc:docMk/>
            <pc:sldMk cId="2912405450" sldId="259"/>
            <ac:spMk id="2" creationId="{B112BC35-CC6C-4E68-ECB1-30CB22B6726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6:47.219" v="2"/>
          <ac:spMkLst>
            <pc:docMk/>
            <pc:sldMk cId="2912405450" sldId="259"/>
            <ac:spMk id="3" creationId="{AA57BEDE-506C-5ED0-10BD-D14434995718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6:47.173" v="1"/>
          <ac:spMkLst>
            <pc:docMk/>
            <pc:sldMk cId="2912405450" sldId="259"/>
            <ac:spMk id="9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6:47.173" v="1"/>
          <ac:spMkLst>
            <pc:docMk/>
            <pc:sldMk cId="2912405450" sldId="259"/>
            <ac:spMk id="11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6:47.173" v="1"/>
          <ac:spMkLst>
            <pc:docMk/>
            <pc:sldMk cId="2912405450" sldId="259"/>
            <ac:spMk id="13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6:47.173" v="1"/>
          <ac:spMkLst>
            <pc:docMk/>
            <pc:sldMk cId="2912405450" sldId="259"/>
            <ac:spMk id="15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6:47.173" v="1"/>
          <ac:spMkLst>
            <pc:docMk/>
            <pc:sldMk cId="2912405450" sldId="259"/>
            <ac:spMk id="17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4:26:47.173" v="1"/>
          <ac:spMkLst>
            <pc:docMk/>
            <pc:sldMk cId="2912405450" sldId="259"/>
            <ac:spMk id="19" creationId="{FF85DA95-16A4-404E-9BFF-27F8E4FC78AA}"/>
          </ac:spMkLst>
        </pc:spChg>
        <pc:spChg chg="add">
          <ac:chgData name="Sheryl Shajan" userId="S::sshaj101@uottawa.ca::ef058182-daa7-4eed-91cd-656768c5c8ed" providerId="AD" clId="Web-{7A4A4FA7-A965-1887-D406-FD45F7D18858}" dt="2025-02-27T14:26:47.219" v="2"/>
          <ac:spMkLst>
            <pc:docMk/>
            <pc:sldMk cId="2912405450" sldId="259"/>
            <ac:spMk id="21" creationId="{040BF4A1-714C-419E-A19F-578DE93BE02F}"/>
          </ac:spMkLst>
        </pc:spChg>
        <pc:spChg chg="add">
          <ac:chgData name="Sheryl Shajan" userId="S::sshaj101@uottawa.ca::ef058182-daa7-4eed-91cd-656768c5c8ed" providerId="AD" clId="Web-{7A4A4FA7-A965-1887-D406-FD45F7D18858}" dt="2025-02-27T14:26:47.219" v="2"/>
          <ac:spMkLst>
            <pc:docMk/>
            <pc:sldMk cId="2912405450" sldId="259"/>
            <ac:spMk id="22" creationId="{2F91A9BD-D57F-4941-931F-40597AB37017}"/>
          </ac:spMkLst>
        </pc:spChg>
        <pc:spChg chg="add">
          <ac:chgData name="Sheryl Shajan" userId="S::sshaj101@uottawa.ca::ef058182-daa7-4eed-91cd-656768c5c8ed" providerId="AD" clId="Web-{7A4A4FA7-A965-1887-D406-FD45F7D18858}" dt="2025-02-27T14:26:47.219" v="2"/>
          <ac:spMkLst>
            <pc:docMk/>
            <pc:sldMk cId="2912405450" sldId="259"/>
            <ac:spMk id="23" creationId="{C54DB264-9467-4730-B9E9-C9A97DD66920}"/>
          </ac:spMkLst>
        </pc:spChg>
        <pc:spChg chg="add">
          <ac:chgData name="Sheryl Shajan" userId="S::sshaj101@uottawa.ca::ef058182-daa7-4eed-91cd-656768c5c8ed" providerId="AD" clId="Web-{7A4A4FA7-A965-1887-D406-FD45F7D18858}" dt="2025-02-27T14:26:47.219" v="2"/>
          <ac:spMkLst>
            <pc:docMk/>
            <pc:sldMk cId="2912405450" sldId="259"/>
            <ac:spMk id="24" creationId="{BB097F88-2120-47B4-B891-5B28F66BBD4A}"/>
          </ac:spMkLst>
        </pc:spChg>
        <pc:spChg chg="add">
          <ac:chgData name="Sheryl Shajan" userId="S::sshaj101@uottawa.ca::ef058182-daa7-4eed-91cd-656768c5c8ed" providerId="AD" clId="Web-{7A4A4FA7-A965-1887-D406-FD45F7D18858}" dt="2025-02-27T14:26:47.219" v="2"/>
          <ac:spMkLst>
            <pc:docMk/>
            <pc:sldMk cId="2912405450" sldId="259"/>
            <ac:spMk id="25" creationId="{BF9338F5-05AB-4DC5-BD1C-1A9F26C38A7A}"/>
          </ac:spMkLst>
        </pc:spChg>
        <pc:graphicFrameChg chg="add del">
          <ac:chgData name="Sheryl Shajan" userId="S::sshaj101@uottawa.ca::ef058182-daa7-4eed-91cd-656768c5c8ed" providerId="AD" clId="Web-{7A4A4FA7-A965-1887-D406-FD45F7D18858}" dt="2025-02-27T14:26:47.173" v="1"/>
          <ac:graphicFrameMkLst>
            <pc:docMk/>
            <pc:sldMk cId="2912405450" sldId="259"/>
            <ac:graphicFrameMk id="5" creationId="{12BA2AA8-8B3A-9324-D899-3C877B844CE0}"/>
          </ac:graphicFrameMkLst>
        </pc:graphicFrameChg>
        <pc:graphicFrameChg chg="add">
          <ac:chgData name="Sheryl Shajan" userId="S::sshaj101@uottawa.ca::ef058182-daa7-4eed-91cd-656768c5c8ed" providerId="AD" clId="Web-{7A4A4FA7-A965-1887-D406-FD45F7D18858}" dt="2025-02-27T14:26:47.219" v="2"/>
          <ac:graphicFrameMkLst>
            <pc:docMk/>
            <pc:sldMk cId="2912405450" sldId="259"/>
            <ac:graphicFrameMk id="26" creationId="{7288E649-A903-8BBA-16B1-935CECC386B2}"/>
          </ac:graphicFrameMkLst>
        </pc:graphicFrameChg>
      </pc:sldChg>
      <pc:sldChg chg="del">
        <pc:chgData name="Sheryl Shajan" userId="S::sshaj101@uottawa.ca::ef058182-daa7-4eed-91cd-656768c5c8ed" providerId="AD" clId="Web-{7A4A4FA7-A965-1887-D406-FD45F7D18858}" dt="2025-02-27T16:27:37.786" v="637"/>
        <pc:sldMkLst>
          <pc:docMk/>
          <pc:sldMk cId="3263145258" sldId="261"/>
        </pc:sldMkLst>
      </pc:sldChg>
      <pc:sldChg chg="del">
        <pc:chgData name="Sheryl Shajan" userId="S::sshaj101@uottawa.ca::ef058182-daa7-4eed-91cd-656768c5c8ed" providerId="AD" clId="Web-{7A4A4FA7-A965-1887-D406-FD45F7D18858}" dt="2025-02-27T16:27:38.207" v="638"/>
        <pc:sldMkLst>
          <pc:docMk/>
          <pc:sldMk cId="4064034195" sldId="264"/>
        </pc:sldMkLst>
      </pc:sldChg>
      <pc:sldChg chg="del">
        <pc:chgData name="Sheryl Shajan" userId="S::sshaj101@uottawa.ca::ef058182-daa7-4eed-91cd-656768c5c8ed" providerId="AD" clId="Web-{7A4A4FA7-A965-1887-D406-FD45F7D18858}" dt="2025-02-27T15:36:19.691" v="440"/>
        <pc:sldMkLst>
          <pc:docMk/>
          <pc:sldMk cId="2458158086" sldId="265"/>
        </pc:sldMkLst>
      </pc:sldChg>
      <pc:sldChg chg="del">
        <pc:chgData name="Sheryl Shajan" userId="S::sshaj101@uottawa.ca::ef058182-daa7-4eed-91cd-656768c5c8ed" providerId="AD" clId="Web-{7A4A4FA7-A965-1887-D406-FD45F7D18858}" dt="2025-02-27T16:27:36.942" v="636"/>
        <pc:sldMkLst>
          <pc:docMk/>
          <pc:sldMk cId="2142313525" sldId="266"/>
        </pc:sldMkLst>
      </pc:sldChg>
      <pc:sldChg chg="del">
        <pc:chgData name="Sheryl Shajan" userId="S::sshaj101@uottawa.ca::ef058182-daa7-4eed-91cd-656768c5c8ed" providerId="AD" clId="Web-{7A4A4FA7-A965-1887-D406-FD45F7D18858}" dt="2025-02-27T15:36:09.535" v="439"/>
        <pc:sldMkLst>
          <pc:docMk/>
          <pc:sldMk cId="4034359695" sldId="267"/>
        </pc:sldMkLst>
      </pc:sldChg>
      <pc:sldChg chg="addSp modSp new mod setBg">
        <pc:chgData name="Sheryl Shajan" userId="S::sshaj101@uottawa.ca::ef058182-daa7-4eed-91cd-656768c5c8ed" providerId="AD" clId="Web-{7A4A4FA7-A965-1887-D406-FD45F7D18858}" dt="2025-02-27T15:33:39.922" v="429"/>
        <pc:sldMkLst>
          <pc:docMk/>
          <pc:sldMk cId="2448270439" sldId="268"/>
        </pc:sldMkLst>
        <pc:spChg chg="mod">
          <ac:chgData name="Sheryl Shajan" userId="S::sshaj101@uottawa.ca::ef058182-daa7-4eed-91cd-656768c5c8ed" providerId="AD" clId="Web-{7A4A4FA7-A965-1887-D406-FD45F7D18858}" dt="2025-02-27T14:36:25.498" v="42"/>
          <ac:spMkLst>
            <pc:docMk/>
            <pc:sldMk cId="2448270439" sldId="268"/>
            <ac:spMk id="2" creationId="{5793A74E-4F86-9A6E-E01E-9E6C2EC437E2}"/>
          </ac:spMkLst>
        </pc:spChg>
        <pc:spChg chg="mod">
          <ac:chgData name="Sheryl Shajan" userId="S::sshaj101@uottawa.ca::ef058182-daa7-4eed-91cd-656768c5c8ed" providerId="AD" clId="Web-{7A4A4FA7-A965-1887-D406-FD45F7D18858}" dt="2025-02-27T14:42:06.756" v="126" actId="20577"/>
          <ac:spMkLst>
            <pc:docMk/>
            <pc:sldMk cId="2448270439" sldId="268"/>
            <ac:spMk id="3" creationId="{3A6CDCA5-A8F0-7625-37E9-B3BDBC6AA46B}"/>
          </ac:spMkLst>
        </pc:spChg>
        <pc:spChg chg="add">
          <ac:chgData name="Sheryl Shajan" userId="S::sshaj101@uottawa.ca::ef058182-daa7-4eed-91cd-656768c5c8ed" providerId="AD" clId="Web-{7A4A4FA7-A965-1887-D406-FD45F7D18858}" dt="2025-02-27T14:36:25.498" v="42"/>
          <ac:spMkLst>
            <pc:docMk/>
            <pc:sldMk cId="2448270439" sldId="268"/>
            <ac:spMk id="10" creationId="{11D6A2A3-F101-46F7-8B6F-1C699CAFE9AD}"/>
          </ac:spMkLst>
        </pc:spChg>
        <pc:spChg chg="add">
          <ac:chgData name="Sheryl Shajan" userId="S::sshaj101@uottawa.ca::ef058182-daa7-4eed-91cd-656768c5c8ed" providerId="AD" clId="Web-{7A4A4FA7-A965-1887-D406-FD45F7D18858}" dt="2025-02-27T14:36:25.498" v="42"/>
          <ac:spMkLst>
            <pc:docMk/>
            <pc:sldMk cId="2448270439" sldId="268"/>
            <ac:spMk id="12" creationId="{529E760E-527D-4053-A309-F2BDE12501CD}"/>
          </ac:spMkLst>
        </pc:spChg>
        <pc:spChg chg="add">
          <ac:chgData name="Sheryl Shajan" userId="S::sshaj101@uottawa.ca::ef058182-daa7-4eed-91cd-656768c5c8ed" providerId="AD" clId="Web-{7A4A4FA7-A965-1887-D406-FD45F7D18858}" dt="2025-02-27T14:36:25.498" v="42"/>
          <ac:spMkLst>
            <pc:docMk/>
            <pc:sldMk cId="2448270439" sldId="268"/>
            <ac:spMk id="14" creationId="{4153D448-4ED1-429A-A28C-8316DE7CAF7E}"/>
          </ac:spMkLst>
        </pc:spChg>
        <pc:picChg chg="add mod">
          <ac:chgData name="Sheryl Shajan" userId="S::sshaj101@uottawa.ca::ef058182-daa7-4eed-91cd-656768c5c8ed" providerId="AD" clId="Web-{7A4A4FA7-A965-1887-D406-FD45F7D18858}" dt="2025-02-27T15:33:39.922" v="429"/>
          <ac:picMkLst>
            <pc:docMk/>
            <pc:sldMk cId="2448270439" sldId="268"/>
            <ac:picMk id="7" creationId="{8D55576A-D761-1F9F-F85C-6AD2B417972A}"/>
          </ac:picMkLst>
        </pc:picChg>
      </pc:sldChg>
      <pc:sldChg chg="addSp delSp modSp add del ord replId">
        <pc:chgData name="Sheryl Shajan" userId="S::sshaj101@uottawa.ca::ef058182-daa7-4eed-91cd-656768c5c8ed" providerId="AD" clId="Web-{7A4A4FA7-A965-1887-D406-FD45F7D18858}" dt="2025-02-27T15:02:57.879" v="201"/>
        <pc:sldMkLst>
          <pc:docMk/>
          <pc:sldMk cId="3405126454" sldId="269"/>
        </pc:sldMkLst>
        <pc:spChg chg="mod">
          <ac:chgData name="Sheryl Shajan" userId="S::sshaj101@uottawa.ca::ef058182-daa7-4eed-91cd-656768c5c8ed" providerId="AD" clId="Web-{7A4A4FA7-A965-1887-D406-FD45F7D18858}" dt="2025-02-27T14:59:30.234" v="192" actId="20577"/>
          <ac:spMkLst>
            <pc:docMk/>
            <pc:sldMk cId="3405126454" sldId="269"/>
            <ac:spMk id="2" creationId="{A09C86F7-5ADC-6EFB-02B2-C537FA0E48AF}"/>
          </ac:spMkLst>
        </pc:spChg>
        <pc:spChg chg="del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67" creationId="{D39A4333-3D9E-3510-2892-3F0715A7AE85}"/>
          </ac:spMkLst>
        </pc:spChg>
        <pc:spChg chg="del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69" creationId="{42F6D24F-92B8-AAE2-90C8-5EA1A4A792FA}"/>
          </ac:spMkLst>
        </pc:spChg>
        <pc:spChg chg="del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71" creationId="{49EC33C8-3831-5159-B698-1B126F72B618}"/>
          </ac:spMkLst>
        </pc:spChg>
        <pc:spChg chg="del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73" creationId="{69280DAC-3858-8DEB-DE56-FC6F082AEE3A}"/>
          </ac:spMkLst>
        </pc:spChg>
        <pc:spChg chg="del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75" creationId="{FD4E3555-FF1F-469A-32BC-1C9DEEBA81EB}"/>
          </ac:spMkLst>
        </pc:spChg>
        <pc:spChg chg="del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77" creationId="{C98672E4-A1EA-2FDD-413F-22C738D8E929}"/>
          </ac:spMkLst>
        </pc:spChg>
        <pc:spChg chg="add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82" creationId="{BACC6370-2D7E-4714-9D71-7542949D7D5D}"/>
          </ac:spMkLst>
        </pc:spChg>
        <pc:spChg chg="add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86" creationId="{8A4EDA1C-27A1-4C83-ACE4-6675EC9245B1}"/>
          </ac:spMkLst>
        </pc:spChg>
        <pc:spChg chg="add">
          <ac:chgData name="Sheryl Shajan" userId="S::sshaj101@uottawa.ca::ef058182-daa7-4eed-91cd-656768c5c8ed" providerId="AD" clId="Web-{7A4A4FA7-A965-1887-D406-FD45F7D18858}" dt="2025-02-27T14:59:01.296" v="187"/>
          <ac:spMkLst>
            <pc:docMk/>
            <pc:sldMk cId="3405126454" sldId="269"/>
            <ac:spMk id="90" creationId="{FF85DA95-16A4-404E-9BFF-27F8E4FC78AA}"/>
          </ac:spMkLst>
        </pc:spChg>
        <pc:graphicFrameChg chg="del">
          <ac:chgData name="Sheryl Shajan" userId="S::sshaj101@uottawa.ca::ef058182-daa7-4eed-91cd-656768c5c8ed" providerId="AD" clId="Web-{7A4A4FA7-A965-1887-D406-FD45F7D18858}" dt="2025-02-27T15:01:07.580" v="193"/>
          <ac:graphicFrameMkLst>
            <pc:docMk/>
            <pc:sldMk cId="3405126454" sldId="269"/>
            <ac:graphicFrameMk id="6" creationId="{580B62DE-88FC-870A-96B9-D38737059B7E}"/>
          </ac:graphicFrameMkLst>
        </pc:graphicFrameChg>
      </pc:sldChg>
      <pc:sldChg chg="addSp delSp modSp add replId">
        <pc:chgData name="Sheryl Shajan" userId="S::sshaj101@uottawa.ca::ef058182-daa7-4eed-91cd-656768c5c8ed" providerId="AD" clId="Web-{7A4A4FA7-A965-1887-D406-FD45F7D18858}" dt="2025-02-27T19:44:50.635" v="999" actId="1076"/>
        <pc:sldMkLst>
          <pc:docMk/>
          <pc:sldMk cId="1496092410" sldId="270"/>
        </pc:sldMkLst>
        <pc:spChg chg="mod">
          <ac:chgData name="Sheryl Shajan" userId="S::sshaj101@uottawa.ca::ef058182-daa7-4eed-91cd-656768c5c8ed" providerId="AD" clId="Web-{7A4A4FA7-A965-1887-D406-FD45F7D18858}" dt="2025-02-27T16:35:12.418" v="676" actId="20577"/>
          <ac:spMkLst>
            <pc:docMk/>
            <pc:sldMk cId="1496092410" sldId="270"/>
            <ac:spMk id="2" creationId="{BA4D7343-D8C7-940B-BAB1-BBCEFC86F2C2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0" creationId="{7D402416-11A5-6DC1-643B-D891C5B7D189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1" creationId="{377466A0-F316-D26B-669F-92F3627ACBEB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2" creationId="{58836B35-36AD-FE79-A683-8FEA4F2A124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3" creationId="{F0594DC9-9382-2C9C-3EA8-A5385551755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4" creationId="{0FAF083B-FA15-4261-EA40-34174C71E7A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5" creationId="{F6C9D59C-C261-8AB6-9C22-02FE26C09B03}"/>
          </ac:spMkLst>
        </pc:spChg>
        <pc:spChg chg="add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7" creationId="{1CC4AFFA-9868-4B7D-9F63-93C34D36234F}"/>
          </ac:spMkLst>
        </pc:spChg>
        <pc:spChg chg="add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8" creationId="{024CCFE6-8D32-4963-9B5D-E742044292DD}"/>
          </ac:spMkLst>
        </pc:spChg>
        <pc:spChg chg="add">
          <ac:chgData name="Sheryl Shajan" userId="S::sshaj101@uottawa.ca::ef058182-daa7-4eed-91cd-656768c5c8ed" providerId="AD" clId="Web-{7A4A4FA7-A965-1887-D406-FD45F7D18858}" dt="2025-02-27T15:10:22.108" v="279"/>
          <ac:spMkLst>
            <pc:docMk/>
            <pc:sldMk cId="1496092410" sldId="270"/>
            <ac:spMk id="109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59.358" v="274"/>
          <ac:spMkLst>
            <pc:docMk/>
            <pc:sldMk cId="1496092410" sldId="270"/>
            <ac:spMk id="110" creationId="{040BF4A1-714C-419E-A19F-578DE93BE02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59.358" v="274"/>
          <ac:spMkLst>
            <pc:docMk/>
            <pc:sldMk cId="1496092410" sldId="270"/>
            <ac:spMk id="112" creationId="{2F91A9BD-D57F-4941-931F-40597AB37017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59.358" v="274"/>
          <ac:spMkLst>
            <pc:docMk/>
            <pc:sldMk cId="1496092410" sldId="270"/>
            <ac:spMk id="116" creationId="{BB097F88-2120-47B4-B891-5B28F66BBD4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09:59.358" v="274"/>
          <ac:spMkLst>
            <pc:docMk/>
            <pc:sldMk cId="1496092410" sldId="270"/>
            <ac:spMk id="118" creationId="{BF9338F5-05AB-4DC5-BD1C-1A9F26C38A7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02.967" v="276"/>
          <ac:spMkLst>
            <pc:docMk/>
            <pc:sldMk cId="1496092410" sldId="270"/>
            <ac:spMk id="120" creationId="{D8FAF097-5073-4347-985F-3B9C1042568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02.967" v="276"/>
          <ac:spMkLst>
            <pc:docMk/>
            <pc:sldMk cId="1496092410" sldId="270"/>
            <ac:spMk id="121" creationId="{445029C0-7C9E-4B38-AF9F-4F41075F6444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02.967" v="276"/>
          <ac:spMkLst>
            <pc:docMk/>
            <pc:sldMk cId="1496092410" sldId="270"/>
            <ac:spMk id="122" creationId="{C22416BE-CA7D-4941-954A-840BCE5B84C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14.889" v="278"/>
          <ac:spMkLst>
            <pc:docMk/>
            <pc:sldMk cId="1496092410" sldId="270"/>
            <ac:spMk id="124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14.889" v="278"/>
          <ac:spMkLst>
            <pc:docMk/>
            <pc:sldMk cId="1496092410" sldId="270"/>
            <ac:spMk id="125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14.889" v="278"/>
          <ac:spMkLst>
            <pc:docMk/>
            <pc:sldMk cId="1496092410" sldId="270"/>
            <ac:spMk id="126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14.889" v="278"/>
          <ac:spMkLst>
            <pc:docMk/>
            <pc:sldMk cId="1496092410" sldId="270"/>
            <ac:spMk id="127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0:14.889" v="278"/>
          <ac:spMkLst>
            <pc:docMk/>
            <pc:sldMk cId="1496092410" sldId="270"/>
            <ac:spMk id="128" creationId="{FF33EC8A-EE0A-4395-97E2-DAD467CF734C}"/>
          </ac:spMkLst>
        </pc:spChg>
        <pc:spChg chg="del">
          <ac:chgData name="Sheryl Shajan" userId="S::sshaj101@uottawa.ca::ef058182-daa7-4eed-91cd-656768c5c8ed" providerId="AD" clId="Web-{7A4A4FA7-A965-1887-D406-FD45F7D18858}" dt="2025-02-27T15:10:14.889" v="278"/>
          <ac:spMkLst>
            <pc:docMk/>
            <pc:sldMk cId="1496092410" sldId="270"/>
            <ac:spMk id="129" creationId="{FF85DA95-16A4-404E-9BFF-27F8E4FC78AA}"/>
          </ac:spMkLst>
        </pc:spChg>
        <pc:graphicFrameChg chg="mod">
          <ac:chgData name="Sheryl Shajan" userId="S::sshaj101@uottawa.ca::ef058182-daa7-4eed-91cd-656768c5c8ed" providerId="AD" clId="Web-{7A4A4FA7-A965-1887-D406-FD45F7D18858}" dt="2025-02-27T19:44:50.635" v="999" actId="1076"/>
          <ac:graphicFrameMkLst>
            <pc:docMk/>
            <pc:sldMk cId="1496092410" sldId="270"/>
            <ac:graphicFrameMk id="6" creationId="{8CE53379-7E62-487A-A9E9-A9F62BF0F284}"/>
          </ac:graphicFrameMkLst>
        </pc:graphicFrameChg>
      </pc:sldChg>
      <pc:sldChg chg="addSp delSp modSp new mod setBg">
        <pc:chgData name="Sheryl Shajan" userId="S::sshaj101@uottawa.ca::ef058182-daa7-4eed-91cd-656768c5c8ed" providerId="AD" clId="Web-{7A4A4FA7-A965-1887-D406-FD45F7D18858}" dt="2025-02-27T19:48:27.937" v="1012"/>
        <pc:sldMkLst>
          <pc:docMk/>
          <pc:sldMk cId="3545127197" sldId="271"/>
        </pc:sldMkLst>
        <pc:spChg chg="mod">
          <ac:chgData name="Sheryl Shajan" userId="S::sshaj101@uottawa.ca::ef058182-daa7-4eed-91cd-656768c5c8ed" providerId="AD" clId="Web-{7A4A4FA7-A965-1887-D406-FD45F7D18858}" dt="2025-02-27T15:16:06.148" v="314"/>
          <ac:spMkLst>
            <pc:docMk/>
            <pc:sldMk cId="3545127197" sldId="271"/>
            <ac:spMk id="2" creationId="{B7DC1209-3624-9A71-2BA2-A5C20226984D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13:13.753" v="289"/>
          <ac:spMkLst>
            <pc:docMk/>
            <pc:sldMk cId="3545127197" sldId="271"/>
            <ac:spMk id="3" creationId="{C8BE7365-7879-92B6-BC37-878F3051CF6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3:13.675" v="288"/>
          <ac:spMkLst>
            <pc:docMk/>
            <pc:sldMk cId="3545127197" sldId="271"/>
            <ac:spMk id="9" creationId="{1CC4AFFA-9868-4B7D-9F63-93C34D36234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3:13.675" v="288"/>
          <ac:spMkLst>
            <pc:docMk/>
            <pc:sldMk cId="3545127197" sldId="271"/>
            <ac:spMk id="11" creationId="{024CCFE6-8D32-4963-9B5D-E742044292D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3:13.675" v="288"/>
          <ac:spMkLst>
            <pc:docMk/>
            <pc:sldMk cId="3545127197" sldId="271"/>
            <ac:spMk id="13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317" v="297"/>
          <ac:spMkLst>
            <pc:docMk/>
            <pc:sldMk cId="3545127197" sldId="271"/>
            <ac:spMk id="15" creationId="{BB097F88-2120-47B4-B891-5B28F66BBD4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317" v="297"/>
          <ac:spMkLst>
            <pc:docMk/>
            <pc:sldMk cId="3545127197" sldId="271"/>
            <ac:spMk id="16" creationId="{040BF4A1-714C-419E-A19F-578DE93BE02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317" v="297"/>
          <ac:spMkLst>
            <pc:docMk/>
            <pc:sldMk cId="3545127197" sldId="271"/>
            <ac:spMk id="17" creationId="{BF9338F5-05AB-4DC5-BD1C-1A9F26C38A7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317" v="297"/>
          <ac:spMkLst>
            <pc:docMk/>
            <pc:sldMk cId="3545127197" sldId="271"/>
            <ac:spMk id="18" creationId="{2F91A9BD-D57F-4941-931F-40597AB37017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317" v="297"/>
          <ac:spMkLst>
            <pc:docMk/>
            <pc:sldMk cId="3545127197" sldId="271"/>
            <ac:spMk id="19" creationId="{C54DB264-9467-4730-B9E9-C9A97DD66920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1.286" v="294"/>
          <ac:spMkLst>
            <pc:docMk/>
            <pc:sldMk cId="3545127197" sldId="271"/>
            <ac:spMk id="25" creationId="{1CC4AFFA-9868-4B7D-9F63-93C34D36234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1.286" v="294"/>
          <ac:spMkLst>
            <pc:docMk/>
            <pc:sldMk cId="3545127197" sldId="271"/>
            <ac:spMk id="27" creationId="{024CCFE6-8D32-4963-9B5D-E742044292D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1.286" v="294"/>
          <ac:spMkLst>
            <pc:docMk/>
            <pc:sldMk cId="3545127197" sldId="271"/>
            <ac:spMk id="29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255" v="296"/>
          <ac:spMkLst>
            <pc:docMk/>
            <pc:sldMk cId="3545127197" sldId="271"/>
            <ac:spMk id="31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255" v="296"/>
          <ac:spMkLst>
            <pc:docMk/>
            <pc:sldMk cId="3545127197" sldId="271"/>
            <ac:spMk id="32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255" v="296"/>
          <ac:spMkLst>
            <pc:docMk/>
            <pc:sldMk cId="3545127197" sldId="271"/>
            <ac:spMk id="33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255" v="296"/>
          <ac:spMkLst>
            <pc:docMk/>
            <pc:sldMk cId="3545127197" sldId="271"/>
            <ac:spMk id="34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255" v="296"/>
          <ac:spMkLst>
            <pc:docMk/>
            <pc:sldMk cId="3545127197" sldId="271"/>
            <ac:spMk id="35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24.255" v="296"/>
          <ac:spMkLst>
            <pc:docMk/>
            <pc:sldMk cId="3545127197" sldId="271"/>
            <ac:spMk id="36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43.739" v="300"/>
          <ac:spMkLst>
            <pc:docMk/>
            <pc:sldMk cId="3545127197" sldId="271"/>
            <ac:spMk id="38" creationId="{BACC6370-2D7E-4714-9D71-7542949D7D5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43.739" v="300"/>
          <ac:spMkLst>
            <pc:docMk/>
            <pc:sldMk cId="3545127197" sldId="271"/>
            <ac:spMk id="39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43.739" v="300"/>
          <ac:spMkLst>
            <pc:docMk/>
            <pc:sldMk cId="3545127197" sldId="271"/>
            <ac:spMk id="40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4:43.739" v="300"/>
          <ac:spMkLst>
            <pc:docMk/>
            <pc:sldMk cId="3545127197" sldId="271"/>
            <ac:spMk id="41" creationId="{FF33EC8A-EE0A-4395-97E2-DAD467CF734C}"/>
          </ac:spMkLst>
        </pc:spChg>
        <pc:spChg chg="add">
          <ac:chgData name="Sheryl Shajan" userId="S::sshaj101@uottawa.ca::ef058182-daa7-4eed-91cd-656768c5c8ed" providerId="AD" clId="Web-{7A4A4FA7-A965-1887-D406-FD45F7D18858}" dt="2025-02-27T15:14:24.317" v="297"/>
          <ac:spMkLst>
            <pc:docMk/>
            <pc:sldMk cId="3545127197" sldId="271"/>
            <ac:spMk id="42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93" v="303"/>
          <ac:spMkLst>
            <pc:docMk/>
            <pc:sldMk cId="3545127197" sldId="271"/>
            <ac:spMk id="47" creationId="{040BF4A1-714C-419E-A19F-578DE93BE02F}"/>
          </ac:spMkLst>
        </pc:spChg>
        <pc:spChg chg="add">
          <ac:chgData name="Sheryl Shajan" userId="S::sshaj101@uottawa.ca::ef058182-daa7-4eed-91cd-656768c5c8ed" providerId="AD" clId="Web-{7A4A4FA7-A965-1887-D406-FD45F7D18858}" dt="2025-02-27T15:14:43.739" v="300"/>
          <ac:spMkLst>
            <pc:docMk/>
            <pc:sldMk cId="3545127197" sldId="271"/>
            <ac:spMk id="49" creationId="{2F91A9BD-D57F-4941-931F-40597AB37017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93" v="303"/>
          <ac:spMkLst>
            <pc:docMk/>
            <pc:sldMk cId="3545127197" sldId="271"/>
            <ac:spMk id="51" creationId="{C54DB264-9467-4730-B9E9-C9A97DD66920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93" v="303"/>
          <ac:spMkLst>
            <pc:docMk/>
            <pc:sldMk cId="3545127197" sldId="271"/>
            <ac:spMk id="53" creationId="{BB097F88-2120-47B4-B891-5B28F66BBD4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93" v="303"/>
          <ac:spMkLst>
            <pc:docMk/>
            <pc:sldMk cId="3545127197" sldId="271"/>
            <ac:spMk id="55" creationId="{BF9338F5-05AB-4DC5-BD1C-1A9F26C38A7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46" v="302"/>
          <ac:spMkLst>
            <pc:docMk/>
            <pc:sldMk cId="3545127197" sldId="271"/>
            <ac:spMk id="62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46" v="302"/>
          <ac:spMkLst>
            <pc:docMk/>
            <pc:sldMk cId="3545127197" sldId="271"/>
            <ac:spMk id="64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46" v="302"/>
          <ac:spMkLst>
            <pc:docMk/>
            <pc:sldMk cId="3545127197" sldId="271"/>
            <ac:spMk id="66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46" v="302"/>
          <ac:spMkLst>
            <pc:docMk/>
            <pc:sldMk cId="3545127197" sldId="271"/>
            <ac:spMk id="68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13.146" v="302"/>
          <ac:spMkLst>
            <pc:docMk/>
            <pc:sldMk cId="3545127197" sldId="271"/>
            <ac:spMk id="70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6.241" v="315"/>
          <ac:spMkLst>
            <pc:docMk/>
            <pc:sldMk cId="3545127197" sldId="271"/>
            <ac:spMk id="72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6.148" v="314"/>
          <ac:spMkLst>
            <pc:docMk/>
            <pc:sldMk cId="3545127197" sldId="271"/>
            <ac:spMk id="73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773" v="317"/>
          <ac:spMkLst>
            <pc:docMk/>
            <pc:sldMk cId="3545127197" sldId="271"/>
            <ac:spMk id="74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773" v="317"/>
          <ac:spMkLst>
            <pc:docMk/>
            <pc:sldMk cId="3545127197" sldId="271"/>
            <ac:spMk id="75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773" v="317"/>
          <ac:spMkLst>
            <pc:docMk/>
            <pc:sldMk cId="3545127197" sldId="271"/>
            <ac:spMk id="76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773" v="317"/>
          <ac:spMkLst>
            <pc:docMk/>
            <pc:sldMk cId="3545127197" sldId="271"/>
            <ac:spMk id="77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49.960" v="308"/>
          <ac:spMkLst>
            <pc:docMk/>
            <pc:sldMk cId="3545127197" sldId="271"/>
            <ac:spMk id="82" creationId="{06E6C0C3-A448-4D8B-86C7-3C83B7E4A600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49.960" v="308"/>
          <ac:spMkLst>
            <pc:docMk/>
            <pc:sldMk cId="3545127197" sldId="271"/>
            <ac:spMk id="84" creationId="{EF1326A3-CBDD-4503-8C40-806B4ABF4F2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49.960" v="308"/>
          <ac:spMkLst>
            <pc:docMk/>
            <pc:sldMk cId="3545127197" sldId="271"/>
            <ac:spMk id="86" creationId="{5910698D-E436-464E-9DE4-F9FB349FD9E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53.179" v="310"/>
          <ac:spMkLst>
            <pc:docMk/>
            <pc:sldMk cId="3545127197" sldId="271"/>
            <ac:spMk id="88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53.179" v="310"/>
          <ac:spMkLst>
            <pc:docMk/>
            <pc:sldMk cId="3545127197" sldId="271"/>
            <ac:spMk id="89" creationId="{BACC6370-2D7E-4714-9D71-7542949D7D5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53.179" v="310"/>
          <ac:spMkLst>
            <pc:docMk/>
            <pc:sldMk cId="3545127197" sldId="271"/>
            <ac:spMk id="90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53.179" v="310"/>
          <ac:spMkLst>
            <pc:docMk/>
            <pc:sldMk cId="3545127197" sldId="271"/>
            <ac:spMk id="91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53.179" v="310"/>
          <ac:spMkLst>
            <pc:docMk/>
            <pc:sldMk cId="3545127197" sldId="271"/>
            <ac:spMk id="92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55.679" v="312"/>
          <ac:spMkLst>
            <pc:docMk/>
            <pc:sldMk cId="3545127197" sldId="271"/>
            <ac:spMk id="94" creationId="{1CC4AFFA-9868-4B7D-9F63-93C34D36234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55.679" v="312"/>
          <ac:spMkLst>
            <pc:docMk/>
            <pc:sldMk cId="3545127197" sldId="271"/>
            <ac:spMk id="95" creationId="{024CCFE6-8D32-4963-9B5D-E742044292D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5:55.679" v="312"/>
          <ac:spMkLst>
            <pc:docMk/>
            <pc:sldMk cId="3545127197" sldId="271"/>
            <ac:spMk id="96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6.148" v="314"/>
          <ac:spMkLst>
            <pc:docMk/>
            <pc:sldMk cId="3545127197" sldId="271"/>
            <ac:spMk id="98" creationId="{1CC4AFFA-9868-4B7D-9F63-93C34D36234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6.148" v="314"/>
          <ac:spMkLst>
            <pc:docMk/>
            <pc:sldMk cId="3545127197" sldId="271"/>
            <ac:spMk id="99" creationId="{024CCFE6-8D32-4963-9B5D-E742044292D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6.148" v="314"/>
          <ac:spMkLst>
            <pc:docMk/>
            <pc:sldMk cId="3545127197" sldId="271"/>
            <ac:spMk id="100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695" v="316"/>
          <ac:spMkLst>
            <pc:docMk/>
            <pc:sldMk cId="3545127197" sldId="271"/>
            <ac:spMk id="102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695" v="316"/>
          <ac:spMkLst>
            <pc:docMk/>
            <pc:sldMk cId="3545127197" sldId="271"/>
            <ac:spMk id="103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695" v="316"/>
          <ac:spMkLst>
            <pc:docMk/>
            <pc:sldMk cId="3545127197" sldId="271"/>
            <ac:spMk id="104" creationId="{8A4EDA1C-27A1-4C83-ACE4-6675EC9245B1}"/>
          </ac:spMkLst>
        </pc:spChg>
        <pc:spChg chg="del">
          <ac:chgData name="Sheryl Shajan" userId="S::sshaj101@uottawa.ca::ef058182-daa7-4eed-91cd-656768c5c8ed" providerId="AD" clId="Web-{7A4A4FA7-A965-1887-D406-FD45F7D18858}" dt="2025-02-27T15:16:08.695" v="316"/>
          <ac:spMkLst>
            <pc:docMk/>
            <pc:sldMk cId="3545127197" sldId="271"/>
            <ac:spMk id="105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695" v="316"/>
          <ac:spMkLst>
            <pc:docMk/>
            <pc:sldMk cId="3545127197" sldId="271"/>
            <ac:spMk id="106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16:08.695" v="316"/>
          <ac:spMkLst>
            <pc:docMk/>
            <pc:sldMk cId="3545127197" sldId="271"/>
            <ac:spMk id="107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716" v="1002"/>
          <ac:spMkLst>
            <pc:docMk/>
            <pc:sldMk cId="3545127197" sldId="271"/>
            <ac:spMk id="109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716" v="1002"/>
          <ac:spMkLst>
            <pc:docMk/>
            <pc:sldMk cId="3545127197" sldId="271"/>
            <ac:spMk id="110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716" v="1002"/>
          <ac:spMkLst>
            <pc:docMk/>
            <pc:sldMk cId="3545127197" sldId="271"/>
            <ac:spMk id="111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716" v="1002"/>
          <ac:spMkLst>
            <pc:docMk/>
            <pc:sldMk cId="3545127197" sldId="271"/>
            <ac:spMk id="112" creationId="{1C2185E4-B584-4B9D-9440-DEA0FB9D94DF}"/>
          </ac:spMkLst>
        </pc:spChg>
        <pc:spChg chg="add">
          <ac:chgData name="Sheryl Shajan" userId="S::sshaj101@uottawa.ca::ef058182-daa7-4eed-91cd-656768c5c8ed" providerId="AD" clId="Web-{7A4A4FA7-A965-1887-D406-FD45F7D18858}" dt="2025-02-27T15:16:08.773" v="317"/>
          <ac:spMkLst>
            <pc:docMk/>
            <pc:sldMk cId="3545127197" sldId="271"/>
            <ac:spMk id="113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716" v="1002"/>
          <ac:spMkLst>
            <pc:docMk/>
            <pc:sldMk cId="3545127197" sldId="271"/>
            <ac:spMk id="114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638" v="1001"/>
          <ac:spMkLst>
            <pc:docMk/>
            <pc:sldMk cId="3545127197" sldId="271"/>
            <ac:spMk id="121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638" v="1001"/>
          <ac:spMkLst>
            <pc:docMk/>
            <pc:sldMk cId="3545127197" sldId="271"/>
            <ac:spMk id="123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638" v="1001"/>
          <ac:spMkLst>
            <pc:docMk/>
            <pc:sldMk cId="3545127197" sldId="271"/>
            <ac:spMk id="125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638" v="1001"/>
          <ac:spMkLst>
            <pc:docMk/>
            <pc:sldMk cId="3545127197" sldId="271"/>
            <ac:spMk id="127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09.638" v="1001"/>
          <ac:spMkLst>
            <pc:docMk/>
            <pc:sldMk cId="3545127197" sldId="271"/>
            <ac:spMk id="129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4.795" v="1004"/>
          <ac:spMkLst>
            <pc:docMk/>
            <pc:sldMk cId="3545127197" sldId="271"/>
            <ac:spMk id="131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51" v="1007"/>
          <ac:spMkLst>
            <pc:docMk/>
            <pc:sldMk cId="3545127197" sldId="271"/>
            <ac:spMk id="132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51" v="1007"/>
          <ac:spMkLst>
            <pc:docMk/>
            <pc:sldMk cId="3545127197" sldId="271"/>
            <ac:spMk id="133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51" v="1007"/>
          <ac:spMkLst>
            <pc:docMk/>
            <pc:sldMk cId="3545127197" sldId="271"/>
            <ac:spMk id="134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4.795" v="1004"/>
          <ac:spMkLst>
            <pc:docMk/>
            <pc:sldMk cId="3545127197" sldId="271"/>
            <ac:spMk id="135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51" v="1007"/>
          <ac:spMkLst>
            <pc:docMk/>
            <pc:sldMk cId="3545127197" sldId="271"/>
            <ac:spMk id="136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4.795" v="1004"/>
          <ac:spMkLst>
            <pc:docMk/>
            <pc:sldMk cId="3545127197" sldId="271"/>
            <ac:spMk id="141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4.795" v="1004"/>
          <ac:spMkLst>
            <pc:docMk/>
            <pc:sldMk cId="3545127197" sldId="271"/>
            <ac:spMk id="143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4.795" v="1004"/>
          <ac:spMkLst>
            <pc:docMk/>
            <pc:sldMk cId="3545127197" sldId="271"/>
            <ac:spMk id="145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4.795" v="1004"/>
          <ac:spMkLst>
            <pc:docMk/>
            <pc:sldMk cId="3545127197" sldId="271"/>
            <ac:spMk id="147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4.795" v="1004"/>
          <ac:spMkLst>
            <pc:docMk/>
            <pc:sldMk cId="3545127197" sldId="271"/>
            <ac:spMk id="149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4.795" v="1004"/>
          <ac:spMkLst>
            <pc:docMk/>
            <pc:sldMk cId="3545127197" sldId="271"/>
            <ac:spMk id="151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20" v="1006"/>
          <ac:spMkLst>
            <pc:docMk/>
            <pc:sldMk cId="3545127197" sldId="271"/>
            <ac:spMk id="153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20" v="1006"/>
          <ac:spMkLst>
            <pc:docMk/>
            <pc:sldMk cId="3545127197" sldId="271"/>
            <ac:spMk id="154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20" v="1006"/>
          <ac:spMkLst>
            <pc:docMk/>
            <pc:sldMk cId="3545127197" sldId="271"/>
            <ac:spMk id="155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20" v="1006"/>
          <ac:spMkLst>
            <pc:docMk/>
            <pc:sldMk cId="3545127197" sldId="271"/>
            <ac:spMk id="156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20" v="1006"/>
          <ac:spMkLst>
            <pc:docMk/>
            <pc:sldMk cId="3545127197" sldId="271"/>
            <ac:spMk id="157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7:37.420" v="1006"/>
          <ac:spMkLst>
            <pc:docMk/>
            <pc:sldMk cId="3545127197" sldId="271"/>
            <ac:spMk id="158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6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61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62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63" creationId="{1C2185E4-B584-4B9D-9440-DEA0FB9D94DF}"/>
          </ac:spMkLst>
        </pc:spChg>
        <pc:spChg chg="add">
          <ac:chgData name="Sheryl Shajan" userId="S::sshaj101@uottawa.ca::ef058182-daa7-4eed-91cd-656768c5c8ed" providerId="AD" clId="Web-{7A4A4FA7-A965-1887-D406-FD45F7D18858}" dt="2025-02-27T19:47:37.451" v="1007"/>
          <ac:spMkLst>
            <pc:docMk/>
            <pc:sldMk cId="3545127197" sldId="271"/>
            <ac:spMk id="164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65" creationId="{FF85DA95-16A4-404E-9BFF-27F8E4FC78AA}"/>
          </ac:spMkLst>
        </pc:spChg>
        <pc:spChg chg="add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70" creationId="{E383CC5D-71E8-4CB2-8E4A-F1E4FF6DC9D6}"/>
          </ac:spMkLst>
        </pc:spChg>
        <pc:spChg chg="add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72" creationId="{E2DA5AC1-43C5-4243-9028-07DBB80D0C95}"/>
          </ac:spMkLst>
        </pc:spChg>
        <pc:spChg chg="add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74" creationId="{8A4EDA1C-27A1-4C83-ACE4-6675EC9245B1}"/>
          </ac:spMkLst>
        </pc:spChg>
        <pc:spChg chg="add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78" creationId="{FF33EC8A-EE0A-4395-97E2-DAD467CF734C}"/>
          </ac:spMkLst>
        </pc:spChg>
        <pc:spChg chg="add">
          <ac:chgData name="Sheryl Shajan" userId="S::sshaj101@uottawa.ca::ef058182-daa7-4eed-91cd-656768c5c8ed" providerId="AD" clId="Web-{7A4A4FA7-A965-1887-D406-FD45F7D18858}" dt="2025-02-27T19:48:27.937" v="1012"/>
          <ac:spMkLst>
            <pc:docMk/>
            <pc:sldMk cId="3545127197" sldId="271"/>
            <ac:spMk id="180" creationId="{FF85DA95-16A4-404E-9BFF-27F8E4FC78AA}"/>
          </ac:spMkLst>
        </pc:spChg>
        <pc:graphicFrameChg chg="add del">
          <ac:chgData name="Sheryl Shajan" userId="S::sshaj101@uottawa.ca::ef058182-daa7-4eed-91cd-656768c5c8ed" providerId="AD" clId="Web-{7A4A4FA7-A965-1887-D406-FD45F7D18858}" dt="2025-02-27T15:13:13.675" v="288"/>
          <ac:graphicFrameMkLst>
            <pc:docMk/>
            <pc:sldMk cId="3545127197" sldId="271"/>
            <ac:graphicFrameMk id="5" creationId="{56EA86A9-16D0-86C8-795B-D83D37C25B38}"/>
          </ac:graphicFrameMkLst>
        </pc:graphicFrameChg>
        <pc:graphicFrameChg chg="add mod modGraphic">
          <ac:chgData name="Sheryl Shajan" userId="S::sshaj101@uottawa.ca::ef058182-daa7-4eed-91cd-656768c5c8ed" providerId="AD" clId="Web-{7A4A4FA7-A965-1887-D406-FD45F7D18858}" dt="2025-02-27T19:47:54.999" v="1011" actId="20577"/>
          <ac:graphicFrameMkLst>
            <pc:docMk/>
            <pc:sldMk cId="3545127197" sldId="271"/>
            <ac:graphicFrameMk id="20" creationId="{8D94C04C-8C04-AC43-8231-FAD886989868}"/>
          </ac:graphicFrameMkLst>
        </pc:graphicFrameChg>
      </pc:sldChg>
      <pc:sldChg chg="addSp delSp modSp new mod setBg">
        <pc:chgData name="Sheryl Shajan" userId="S::sshaj101@uottawa.ca::ef058182-daa7-4eed-91cd-656768c5c8ed" providerId="AD" clId="Web-{7A4A4FA7-A965-1887-D406-FD45F7D18858}" dt="2025-02-27T19:57:31.496" v="1057" actId="20577"/>
        <pc:sldMkLst>
          <pc:docMk/>
          <pc:sldMk cId="4254363329" sldId="272"/>
        </pc:sldMkLst>
        <pc:spChg chg="mod">
          <ac:chgData name="Sheryl Shajan" userId="S::sshaj101@uottawa.ca::ef058182-daa7-4eed-91cd-656768c5c8ed" providerId="AD" clId="Web-{7A4A4FA7-A965-1887-D406-FD45F7D18858}" dt="2025-02-27T15:25:55.536" v="359"/>
          <ac:spMkLst>
            <pc:docMk/>
            <pc:sldMk cId="4254363329" sldId="272"/>
            <ac:spMk id="2" creationId="{EFEEACEA-55B2-F515-EF93-1DC05031C946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22:05.797" v="325"/>
          <ac:spMkLst>
            <pc:docMk/>
            <pc:sldMk cId="4254363329" sldId="272"/>
            <ac:spMk id="3" creationId="{6A80017B-DE93-D2E8-5F46-FDCAE962D06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3.265" v="322"/>
          <ac:spMkLst>
            <pc:docMk/>
            <pc:sldMk cId="4254363329" sldId="272"/>
            <ac:spMk id="9" creationId="{040BF4A1-714C-419E-A19F-578DE93BE02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3.265" v="322"/>
          <ac:spMkLst>
            <pc:docMk/>
            <pc:sldMk cId="4254363329" sldId="272"/>
            <ac:spMk id="11" creationId="{2F91A9BD-D57F-4941-931F-40597AB37017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3.265" v="322"/>
          <ac:spMkLst>
            <pc:docMk/>
            <pc:sldMk cId="4254363329" sldId="272"/>
            <ac:spMk id="13" creationId="{C54DB264-9467-4730-B9E9-C9A97DD66920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3.265" v="322"/>
          <ac:spMkLst>
            <pc:docMk/>
            <pc:sldMk cId="4254363329" sldId="272"/>
            <ac:spMk id="15" creationId="{BB097F88-2120-47B4-B891-5B28F66BBD4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3.265" v="322"/>
          <ac:spMkLst>
            <pc:docMk/>
            <pc:sldMk cId="4254363329" sldId="272"/>
            <ac:spMk id="17" creationId="{BF9338F5-05AB-4DC5-BD1C-1A9F26C38A7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5.750" v="324"/>
          <ac:spMkLst>
            <pc:docMk/>
            <pc:sldMk cId="4254363329" sldId="272"/>
            <ac:spMk id="19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5.750" v="324"/>
          <ac:spMkLst>
            <pc:docMk/>
            <pc:sldMk cId="4254363329" sldId="272"/>
            <ac:spMk id="2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5.750" v="324"/>
          <ac:spMkLst>
            <pc:docMk/>
            <pc:sldMk cId="4254363329" sldId="272"/>
            <ac:spMk id="21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5.750" v="324"/>
          <ac:spMkLst>
            <pc:docMk/>
            <pc:sldMk cId="4254363329" sldId="272"/>
            <ac:spMk id="22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5.750" v="324"/>
          <ac:spMkLst>
            <pc:docMk/>
            <pc:sldMk cId="4254363329" sldId="272"/>
            <ac:spMk id="23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2:05.750" v="324"/>
          <ac:spMkLst>
            <pc:docMk/>
            <pc:sldMk cId="4254363329" sldId="272"/>
            <ac:spMk id="24" creationId="{FF33EC8A-EE0A-4395-97E2-DAD467CF734C}"/>
          </ac:spMkLst>
        </pc:spChg>
        <pc:spChg chg="add">
          <ac:chgData name="Sheryl Shajan" userId="S::sshaj101@uottawa.ca::ef058182-daa7-4eed-91cd-656768c5c8ed" providerId="AD" clId="Web-{7A4A4FA7-A965-1887-D406-FD45F7D18858}" dt="2025-02-27T15:22:05.797" v="325"/>
          <ac:spMkLst>
            <pc:docMk/>
            <pc:sldMk cId="4254363329" sldId="272"/>
            <ac:spMk id="27" creationId="{040BF4A1-714C-419E-A19F-578DE93BE02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4:07.440" v="341"/>
          <ac:spMkLst>
            <pc:docMk/>
            <pc:sldMk cId="4254363329" sldId="272"/>
            <ac:spMk id="28" creationId="{2F91A9BD-D57F-4941-931F-40597AB37017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4:07.440" v="341"/>
          <ac:spMkLst>
            <pc:docMk/>
            <pc:sldMk cId="4254363329" sldId="272"/>
            <ac:spMk id="29" creationId="{C54DB264-9467-4730-B9E9-C9A97DD66920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4:07.440" v="341"/>
          <ac:spMkLst>
            <pc:docMk/>
            <pc:sldMk cId="4254363329" sldId="272"/>
            <ac:spMk id="30" creationId="{BB097F88-2120-47B4-B891-5B28F66BBD4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4:07.440" v="341"/>
          <ac:spMkLst>
            <pc:docMk/>
            <pc:sldMk cId="4254363329" sldId="272"/>
            <ac:spMk id="31" creationId="{BF9338F5-05AB-4DC5-BD1C-1A9F26C38A7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37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39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41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43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45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5.536" v="359"/>
          <ac:spMkLst>
            <pc:docMk/>
            <pc:sldMk cId="4254363329" sldId="272"/>
            <ac:spMk id="47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0.411" v="357"/>
          <ac:spMkLst>
            <pc:docMk/>
            <pc:sldMk cId="4254363329" sldId="272"/>
            <ac:spMk id="52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5.536" v="359"/>
          <ac:spMkLst>
            <pc:docMk/>
            <pc:sldMk cId="4254363329" sldId="272"/>
            <ac:spMk id="53" creationId="{D8FAF097-5073-4347-985F-3B9C1042568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5.536" v="359"/>
          <ac:spMkLst>
            <pc:docMk/>
            <pc:sldMk cId="4254363329" sldId="272"/>
            <ac:spMk id="55" creationId="{445029C0-7C9E-4B38-AF9F-4F41075F6444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0.411" v="357"/>
          <ac:spMkLst>
            <pc:docMk/>
            <pc:sldMk cId="4254363329" sldId="272"/>
            <ac:spMk id="56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5.536" v="359"/>
          <ac:spMkLst>
            <pc:docMk/>
            <pc:sldMk cId="4254363329" sldId="272"/>
            <ac:spMk id="57" creationId="{C22416BE-CA7D-4941-954A-840BCE5B84C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0.411" v="357"/>
          <ac:spMkLst>
            <pc:docMk/>
            <pc:sldMk cId="4254363329" sldId="272"/>
            <ac:spMk id="58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08" v="361"/>
          <ac:spMkLst>
            <pc:docMk/>
            <pc:sldMk cId="4254363329" sldId="272"/>
            <ac:spMk id="59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0.411" v="357"/>
          <ac:spMkLst>
            <pc:docMk/>
            <pc:sldMk cId="4254363329" sldId="272"/>
            <ac:spMk id="60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08" v="361"/>
          <ac:spMkLst>
            <pc:docMk/>
            <pc:sldMk cId="4254363329" sldId="272"/>
            <ac:spMk id="61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0.411" v="357"/>
          <ac:spMkLst>
            <pc:docMk/>
            <pc:sldMk cId="4254363329" sldId="272"/>
            <ac:spMk id="62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08" v="361"/>
          <ac:spMkLst>
            <pc:docMk/>
            <pc:sldMk cId="4254363329" sldId="272"/>
            <ac:spMk id="63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08" v="361"/>
          <ac:spMkLst>
            <pc:docMk/>
            <pc:sldMk cId="4254363329" sldId="272"/>
            <ac:spMk id="64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08" v="361"/>
          <ac:spMkLst>
            <pc:docMk/>
            <pc:sldMk cId="4254363329" sldId="272"/>
            <ac:spMk id="65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5:58.208" v="361"/>
          <ac:spMkLst>
            <pc:docMk/>
            <pc:sldMk cId="4254363329" sldId="272"/>
            <ac:spMk id="66" creationId="{FF85DA95-16A4-404E-9BFF-27F8E4FC78AA}"/>
          </ac:spMkLst>
        </pc:spChg>
        <pc:spChg chg="add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69" creationId="{E383CC5D-71E8-4CB2-8E4A-F1E4FF6DC9D6}"/>
          </ac:spMkLst>
        </pc:spChg>
        <pc:spChg chg="add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71" creationId="{8A4EDA1C-27A1-4C83-ACE4-6675EC9245B1}"/>
          </ac:spMkLst>
        </pc:spChg>
        <pc:spChg chg="add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72" creationId="{1C2185E4-B584-4B9D-9440-DEA0FB9D94DF}"/>
          </ac:spMkLst>
        </pc:spChg>
        <pc:spChg chg="add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73" creationId="{FF33EC8A-EE0A-4395-97E2-DAD467CF734C}"/>
          </ac:spMkLst>
        </pc:spChg>
        <pc:spChg chg="add">
          <ac:chgData name="Sheryl Shajan" userId="S::sshaj101@uottawa.ca::ef058182-daa7-4eed-91cd-656768c5c8ed" providerId="AD" clId="Web-{7A4A4FA7-A965-1887-D406-FD45F7D18858}" dt="2025-02-27T15:25:58.240" v="362"/>
          <ac:spMkLst>
            <pc:docMk/>
            <pc:sldMk cId="4254363329" sldId="272"/>
            <ac:spMk id="74" creationId="{FF85DA95-16A4-404E-9BFF-27F8E4FC78AA}"/>
          </ac:spMkLst>
        </pc:spChg>
        <pc:graphicFrameChg chg="add del">
          <ac:chgData name="Sheryl Shajan" userId="S::sshaj101@uottawa.ca::ef058182-daa7-4eed-91cd-656768c5c8ed" providerId="AD" clId="Web-{7A4A4FA7-A965-1887-D406-FD45F7D18858}" dt="2025-02-27T15:22:03.265" v="322"/>
          <ac:graphicFrameMkLst>
            <pc:docMk/>
            <pc:sldMk cId="4254363329" sldId="272"/>
            <ac:graphicFrameMk id="5" creationId="{0A602B72-8249-A447-C49E-B541E407273F}"/>
          </ac:graphicFrameMkLst>
        </pc:graphicFrameChg>
        <pc:graphicFrameChg chg="add del">
          <ac:chgData name="Sheryl Shajan" userId="S::sshaj101@uottawa.ca::ef058182-daa7-4eed-91cd-656768c5c8ed" providerId="AD" clId="Web-{7A4A4FA7-A965-1887-D406-FD45F7D18858}" dt="2025-02-27T15:22:05.750" v="324"/>
          <ac:graphicFrameMkLst>
            <pc:docMk/>
            <pc:sldMk cId="4254363329" sldId="272"/>
            <ac:graphicFrameMk id="25" creationId="{3BD89553-4244-C3DC-0723-4836C4C71BBF}"/>
          </ac:graphicFrameMkLst>
        </pc:graphicFrameChg>
        <pc:graphicFrameChg chg="add modGraphic">
          <ac:chgData name="Sheryl Shajan" userId="S::sshaj101@uottawa.ca::ef058182-daa7-4eed-91cd-656768c5c8ed" providerId="AD" clId="Web-{7A4A4FA7-A965-1887-D406-FD45F7D18858}" dt="2025-02-27T15:25:35.067" v="355" actId="20577"/>
          <ac:graphicFrameMkLst>
            <pc:docMk/>
            <pc:sldMk cId="4254363329" sldId="272"/>
            <ac:graphicFrameMk id="32" creationId="{0A602B72-8249-A447-C49E-B541E407273F}"/>
          </ac:graphicFrameMkLst>
        </pc:graphicFrameChg>
        <pc:graphicFrameChg chg="mod modGraphic">
          <ac:chgData name="Sheryl Shajan" userId="S::sshaj101@uottawa.ca::ef058182-daa7-4eed-91cd-656768c5c8ed" providerId="AD" clId="Web-{7A4A4FA7-A965-1887-D406-FD45F7D18858}" dt="2025-02-27T19:57:31.496" v="1057" actId="20577"/>
          <ac:graphicFrameMkLst>
            <pc:docMk/>
            <pc:sldMk cId="4254363329" sldId="272"/>
            <ac:graphicFrameMk id="75" creationId="{0A602B72-8249-A447-C49E-B541E407273F}"/>
          </ac:graphicFrameMkLst>
        </pc:graphicFrameChg>
      </pc:sldChg>
      <pc:sldChg chg="addSp delSp modSp new mod setBg">
        <pc:chgData name="Sheryl Shajan" userId="S::sshaj101@uottawa.ca::ef058182-daa7-4eed-91cd-656768c5c8ed" providerId="AD" clId="Web-{7A4A4FA7-A965-1887-D406-FD45F7D18858}" dt="2025-02-27T19:51:10.347" v="1026"/>
        <pc:sldMkLst>
          <pc:docMk/>
          <pc:sldMk cId="4222257304" sldId="273"/>
        </pc:sldMkLst>
        <pc:spChg chg="mod">
          <ac:chgData name="Sheryl Shajan" userId="S::sshaj101@uottawa.ca::ef058182-daa7-4eed-91cd-656768c5c8ed" providerId="AD" clId="Web-{7A4A4FA7-A965-1887-D406-FD45F7D18858}" dt="2025-02-27T19:49:02.047" v="1014"/>
          <ac:spMkLst>
            <pc:docMk/>
            <pc:sldMk cId="4222257304" sldId="273"/>
            <ac:spMk id="2" creationId="{9B4E8494-8CCB-50CE-38D5-CBD044ED38C3}"/>
          </ac:spMkLst>
        </pc:spChg>
        <pc:spChg chg="del">
          <ac:chgData name="Sheryl Shajan" userId="S::sshaj101@uottawa.ca::ef058182-daa7-4eed-91cd-656768c5c8ed" providerId="AD" clId="Web-{7A4A4FA7-A965-1887-D406-FD45F7D18858}" dt="2025-02-27T15:28:06.086" v="368"/>
          <ac:spMkLst>
            <pc:docMk/>
            <pc:sldMk cId="4222257304" sldId="273"/>
            <ac:spMk id="3" creationId="{23646F53-E1B5-FDC4-9A82-96B63FBF48C5}"/>
          </ac:spMkLst>
        </pc:spChg>
        <pc:spChg chg="add mod">
          <ac:chgData name="Sheryl Shajan" userId="S::sshaj101@uottawa.ca::ef058182-daa7-4eed-91cd-656768c5c8ed" providerId="AD" clId="Web-{7A4A4FA7-A965-1887-D406-FD45F7D18858}" dt="2025-02-27T19:50:56.909" v="1024" actId="20577"/>
          <ac:spMkLst>
            <pc:docMk/>
            <pc:sldMk cId="4222257304" sldId="273"/>
            <ac:spMk id="3" creationId="{50FF7F1F-51DF-F7F5-4555-0DC47DB73CE4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28:16.461" v="373"/>
          <ac:spMkLst>
            <pc:docMk/>
            <pc:sldMk cId="4222257304" sldId="273"/>
            <ac:spMk id="6" creationId="{AF643032-3113-1FC0-A722-B78444E4B4AF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29:38.276" v="387"/>
          <ac:spMkLst>
            <pc:docMk/>
            <pc:sldMk cId="4222257304" sldId="273"/>
            <ac:spMk id="8" creationId="{22D46356-4469-1805-5A98-A8035D841750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8:51.603" v="382"/>
          <ac:spMkLst>
            <pc:docMk/>
            <pc:sldMk cId="4222257304" sldId="273"/>
            <ac:spMk id="1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8:51.603" v="382"/>
          <ac:spMkLst>
            <pc:docMk/>
            <pc:sldMk cId="4222257304" sldId="273"/>
            <ac:spMk id="12" creationId="{E2DA5AC1-43C5-4243-9028-07DBB80D0C95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29:47.026" v="392"/>
          <ac:spMkLst>
            <pc:docMk/>
            <pc:sldMk cId="4222257304" sldId="273"/>
            <ac:spMk id="13" creationId="{3F3B031D-E092-68F0-02A8-B52A3467E9DB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8:51.603" v="382"/>
          <ac:spMkLst>
            <pc:docMk/>
            <pc:sldMk cId="4222257304" sldId="273"/>
            <ac:spMk id="14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8:51.603" v="382"/>
          <ac:spMkLst>
            <pc:docMk/>
            <pc:sldMk cId="4222257304" sldId="273"/>
            <ac:spMk id="16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8:51.603" v="382"/>
          <ac:spMkLst>
            <pc:docMk/>
            <pc:sldMk cId="4222257304" sldId="273"/>
            <ac:spMk id="18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28:51.603" v="382"/>
          <ac:spMkLst>
            <pc:docMk/>
            <pc:sldMk cId="4222257304" sldId="273"/>
            <ac:spMk id="20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34.466" v="416"/>
          <ac:spMkLst>
            <pc:docMk/>
            <pc:sldMk cId="4222257304" sldId="273"/>
            <ac:spMk id="22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34.466" v="416"/>
          <ac:spMkLst>
            <pc:docMk/>
            <pc:sldMk cId="4222257304" sldId="273"/>
            <ac:spMk id="23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34.466" v="416"/>
          <ac:spMkLst>
            <pc:docMk/>
            <pc:sldMk cId="4222257304" sldId="273"/>
            <ac:spMk id="24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34.466" v="416"/>
          <ac:spMkLst>
            <pc:docMk/>
            <pc:sldMk cId="4222257304" sldId="273"/>
            <ac:spMk id="25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34.466" v="416"/>
          <ac:spMkLst>
            <pc:docMk/>
            <pc:sldMk cId="4222257304" sldId="273"/>
            <ac:spMk id="26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34.466" v="416"/>
          <ac:spMkLst>
            <pc:docMk/>
            <pc:sldMk cId="4222257304" sldId="273"/>
            <ac:spMk id="27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42.060" v="417"/>
          <ac:spMkLst>
            <pc:docMk/>
            <pc:sldMk cId="4222257304" sldId="273"/>
            <ac:spMk id="29" creationId="{1CC4AFFA-9868-4B7D-9F63-93C34D36234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42.060" v="417"/>
          <ac:spMkLst>
            <pc:docMk/>
            <pc:sldMk cId="4222257304" sldId="273"/>
            <ac:spMk id="30" creationId="{024CCFE6-8D32-4963-9B5D-E742044292D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42.060" v="417"/>
          <ac:spMkLst>
            <pc:docMk/>
            <pc:sldMk cId="4222257304" sldId="273"/>
            <ac:spMk id="31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16.841" v="415"/>
          <ac:spMkLst>
            <pc:docMk/>
            <pc:sldMk cId="4222257304" sldId="273"/>
            <ac:spMk id="32" creationId="{1CC4AFFA-9868-4B7D-9F63-93C34D36234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92" v="420"/>
          <ac:spMkLst>
            <pc:docMk/>
            <pc:sldMk cId="4222257304" sldId="273"/>
            <ac:spMk id="33" creationId="{06E6C0C3-A448-4D8B-86C7-3C83B7E4A600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16.841" v="415"/>
          <ac:spMkLst>
            <pc:docMk/>
            <pc:sldMk cId="4222257304" sldId="273"/>
            <ac:spMk id="34" creationId="{024CCFE6-8D32-4963-9B5D-E742044292D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1:16.841" v="415"/>
          <ac:spMkLst>
            <pc:docMk/>
            <pc:sldMk cId="4222257304" sldId="273"/>
            <ac:spMk id="36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92" v="420"/>
          <ac:spMkLst>
            <pc:docMk/>
            <pc:sldMk cId="4222257304" sldId="273"/>
            <ac:spMk id="38" creationId="{EF1326A3-CBDD-4503-8C40-806B4ABF4F2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92" v="420"/>
          <ac:spMkLst>
            <pc:docMk/>
            <pc:sldMk cId="4222257304" sldId="273"/>
            <ac:spMk id="40" creationId="{5910698D-E436-464E-9DE4-F9FB349FD9E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45" v="419"/>
          <ac:spMkLst>
            <pc:docMk/>
            <pc:sldMk cId="4222257304" sldId="273"/>
            <ac:spMk id="45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45" v="419"/>
          <ac:spMkLst>
            <pc:docMk/>
            <pc:sldMk cId="4222257304" sldId="273"/>
            <ac:spMk id="47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45" v="419"/>
          <ac:spMkLst>
            <pc:docMk/>
            <pc:sldMk cId="4222257304" sldId="273"/>
            <ac:spMk id="49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45" v="419"/>
          <ac:spMkLst>
            <pc:docMk/>
            <pc:sldMk cId="4222257304" sldId="273"/>
            <ac:spMk id="51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45" v="419"/>
          <ac:spMkLst>
            <pc:docMk/>
            <pc:sldMk cId="4222257304" sldId="273"/>
            <ac:spMk id="53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32:14.045" v="419"/>
          <ac:spMkLst>
            <pc:docMk/>
            <pc:sldMk cId="4222257304" sldId="273"/>
            <ac:spMk id="55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57" creationId="{1CC4AFFA-9868-4B7D-9F63-93C34D36234F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58" creationId="{024CCFE6-8D32-4963-9B5D-E742044292DD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59" creationId="{43414B78-940D-4BE3-A24D-B003E1C9C018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9:02.047" v="1014"/>
          <ac:spMkLst>
            <pc:docMk/>
            <pc:sldMk cId="4222257304" sldId="273"/>
            <ac:spMk id="61" creationId="{11D6A2A3-F101-46F7-8B6F-1C699CAFE9AD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9:02.047" v="1014"/>
          <ac:spMkLst>
            <pc:docMk/>
            <pc:sldMk cId="4222257304" sldId="273"/>
            <ac:spMk id="62" creationId="{4153D448-4ED1-429A-A28C-8316DE7CAF7E}"/>
          </ac:spMkLst>
        </pc:spChg>
        <pc:spChg chg="add del">
          <ac:chgData name="Sheryl Shajan" userId="S::sshaj101@uottawa.ca::ef058182-daa7-4eed-91cd-656768c5c8ed" providerId="AD" clId="Web-{7A4A4FA7-A965-1887-D406-FD45F7D18858}" dt="2025-02-27T15:58:23.539" v="535"/>
          <ac:spMkLst>
            <pc:docMk/>
            <pc:sldMk cId="4222257304" sldId="273"/>
            <ac:spMk id="64" creationId="{BD4C0BBB-0042-4603-A226-6117F3FD5B3C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9:02.047" v="1014"/>
          <ac:spMkLst>
            <pc:docMk/>
            <pc:sldMk cId="4222257304" sldId="273"/>
            <ac:spMk id="66" creationId="{529E760E-527D-4053-A309-F2BDE12501C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58:23.539" v="535"/>
          <ac:spMkLst>
            <pc:docMk/>
            <pc:sldMk cId="4222257304" sldId="273"/>
            <ac:spMk id="68" creationId="{1DBC8414-BE7E-4B6C-A114-B2C3795C883F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69" creationId="{BD4C0BBB-0042-4603-A226-6117F3FD5B3C}"/>
          </ac:spMkLst>
        </pc:spChg>
        <pc:spChg chg="add del">
          <ac:chgData name="Sheryl Shajan" userId="S::sshaj101@uottawa.ca::ef058182-daa7-4eed-91cd-656768c5c8ed" providerId="AD" clId="Web-{7A4A4FA7-A965-1887-D406-FD45F7D18858}" dt="2025-02-27T15:58:23.539" v="535"/>
          <ac:spMkLst>
            <pc:docMk/>
            <pc:sldMk cId="4222257304" sldId="273"/>
            <ac:spMk id="70" creationId="{0EC398C5-5C2E-4038-9DB3-DE2B5A9BEFFB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71" creationId="{EC44F520-2598-460E-9F91-B02F60830CA2}"/>
          </ac:spMkLst>
        </pc:spChg>
        <pc:spChg chg="add del">
          <ac:chgData name="Sheryl Shajan" userId="S::sshaj101@uottawa.ca::ef058182-daa7-4eed-91cd-656768c5c8ed" providerId="AD" clId="Web-{7A4A4FA7-A965-1887-D406-FD45F7D18858}" dt="2025-02-27T15:58:23.539" v="535"/>
          <ac:spMkLst>
            <pc:docMk/>
            <pc:sldMk cId="4222257304" sldId="273"/>
            <ac:spMk id="72" creationId="{A2F10B26-073B-4B10-8AAA-161242DD82B0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73" creationId="{1DBC8414-BE7E-4B6C-A114-B2C3795C883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58:23.539" v="535"/>
          <ac:spMkLst>
            <pc:docMk/>
            <pc:sldMk cId="4222257304" sldId="273"/>
            <ac:spMk id="74" creationId="{610DBBC7-698F-4A54-B1CB-A99F9CC356DF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75" creationId="{0EC398C5-5C2E-4038-9DB3-DE2B5A9BEFFB}"/>
          </ac:spMkLst>
        </pc:spChg>
        <pc:spChg chg="add del">
          <ac:chgData name="Sheryl Shajan" userId="S::sshaj101@uottawa.ca::ef058182-daa7-4eed-91cd-656768c5c8ed" providerId="AD" clId="Web-{7A4A4FA7-A965-1887-D406-FD45F7D18858}" dt="2025-02-27T15:58:23.539" v="535"/>
          <ac:spMkLst>
            <pc:docMk/>
            <pc:sldMk cId="4222257304" sldId="273"/>
            <ac:spMk id="76" creationId="{DE6E822A-8BCF-432C-83E6-BBE821476CD4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77" creationId="{A2F10B26-073B-4B10-8AAA-161242DD82B0}"/>
          </ac:spMkLst>
        </pc:spChg>
        <pc:spChg chg="add del">
          <ac:chgData name="Sheryl Shajan" userId="S::sshaj101@uottawa.ca::ef058182-daa7-4eed-91cd-656768c5c8ed" providerId="AD" clId="Web-{7A4A4FA7-A965-1887-D406-FD45F7D18858}" dt="2025-02-27T19:50:20.689" v="1022"/>
          <ac:spMkLst>
            <pc:docMk/>
            <pc:sldMk cId="4222257304" sldId="273"/>
            <ac:spMk id="79" creationId="{DE6E822A-8BCF-432C-83E6-BBE821476CD4}"/>
          </ac:spMkLst>
        </pc:spChg>
        <pc:graphicFrameChg chg="add del mod ord modGraphic">
          <ac:chgData name="Sheryl Shajan" userId="S::sshaj101@uottawa.ca::ef058182-daa7-4eed-91cd-656768c5c8ed" providerId="AD" clId="Web-{7A4A4FA7-A965-1887-D406-FD45F7D18858}" dt="2025-02-27T15:29:35.838" v="386"/>
          <ac:graphicFrameMkLst>
            <pc:docMk/>
            <pc:sldMk cId="4222257304" sldId="273"/>
            <ac:graphicFrameMk id="5" creationId="{0995CBCE-C1A5-32FB-1183-2BB2D4548FD6}"/>
          </ac:graphicFrameMkLst>
        </pc:graphicFrameChg>
        <pc:graphicFrameChg chg="add mod ord modGraphic">
          <ac:chgData name="Sheryl Shajan" userId="S::sshaj101@uottawa.ca::ef058182-daa7-4eed-91cd-656768c5c8ed" providerId="AD" clId="Web-{7A4A4FA7-A965-1887-D406-FD45F7D18858}" dt="2025-02-27T19:51:10.347" v="1026"/>
          <ac:graphicFrameMkLst>
            <pc:docMk/>
            <pc:sldMk cId="4222257304" sldId="273"/>
            <ac:graphicFrameMk id="11" creationId="{F6246188-D986-C078-4171-A7A442140A7B}"/>
          </ac:graphicFrameMkLst>
        </pc:graphicFrameChg>
      </pc:sldChg>
      <pc:sldChg chg="addSp delSp modSp new mod setBg">
        <pc:chgData name="Sheryl Shajan" userId="S::sshaj101@uottawa.ca::ef058182-daa7-4eed-91cd-656768c5c8ed" providerId="AD" clId="Web-{7A4A4FA7-A965-1887-D406-FD45F7D18858}" dt="2025-02-27T18:42:51.027" v="972" actId="20577"/>
        <pc:sldMkLst>
          <pc:docMk/>
          <pc:sldMk cId="1236805051" sldId="274"/>
        </pc:sldMkLst>
        <pc:spChg chg="mod">
          <ac:chgData name="Sheryl Shajan" userId="S::sshaj101@uottawa.ca::ef058182-daa7-4eed-91cd-656768c5c8ed" providerId="AD" clId="Web-{7A4A4FA7-A965-1887-D406-FD45F7D18858}" dt="2025-02-27T18:42:51.027" v="972" actId="20577"/>
          <ac:spMkLst>
            <pc:docMk/>
            <pc:sldMk cId="1236805051" sldId="274"/>
            <ac:spMk id="2" creationId="{BD92A45F-A388-3AF0-D345-91BCD3C4E6F6}"/>
          </ac:spMkLst>
        </pc:spChg>
        <pc:spChg chg="del">
          <ac:chgData name="Sheryl Shajan" userId="S::sshaj101@uottawa.ca::ef058182-daa7-4eed-91cd-656768c5c8ed" providerId="AD" clId="Web-{7A4A4FA7-A965-1887-D406-FD45F7D18858}" dt="2025-02-27T15:42:36.091" v="447"/>
          <ac:spMkLst>
            <pc:docMk/>
            <pc:sldMk cId="1236805051" sldId="274"/>
            <ac:spMk id="3" creationId="{AF3B1B77-31F6-0F09-3E83-BFE2B29D7AEA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5:46:24.065" v="456"/>
          <ac:spMkLst>
            <pc:docMk/>
            <pc:sldMk cId="1236805051" sldId="274"/>
            <ac:spMk id="9" creationId="{43905031-A577-FACF-3F10-457D1E967E6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47:35.770" v="459"/>
          <ac:spMkLst>
            <pc:docMk/>
            <pc:sldMk cId="1236805051" sldId="274"/>
            <ac:spMk id="16" creationId="{D8FAF097-5073-4347-985F-3B9C1042568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47:35.770" v="459"/>
          <ac:spMkLst>
            <pc:docMk/>
            <pc:sldMk cId="1236805051" sldId="274"/>
            <ac:spMk id="18" creationId="{445029C0-7C9E-4B38-AF9F-4F41075F6444}"/>
          </ac:spMkLst>
        </pc:spChg>
        <pc:spChg chg="add del">
          <ac:chgData name="Sheryl Shajan" userId="S::sshaj101@uottawa.ca::ef058182-daa7-4eed-91cd-656768c5c8ed" providerId="AD" clId="Web-{7A4A4FA7-A965-1887-D406-FD45F7D18858}" dt="2025-02-27T15:47:35.770" v="459"/>
          <ac:spMkLst>
            <pc:docMk/>
            <pc:sldMk cId="1236805051" sldId="274"/>
            <ac:spMk id="20" creationId="{C22416BE-CA7D-4941-954A-840BCE5B84CD}"/>
          </ac:spMkLst>
        </pc:spChg>
        <pc:spChg chg="add del">
          <ac:chgData name="Sheryl Shajan" userId="S::sshaj101@uottawa.ca::ef058182-daa7-4eed-91cd-656768c5c8ed" providerId="AD" clId="Web-{7A4A4FA7-A965-1887-D406-FD45F7D18858}" dt="2025-02-27T15:47:35.770" v="459"/>
          <ac:spMkLst>
            <pc:docMk/>
            <pc:sldMk cId="1236805051" sldId="274"/>
            <ac:spMk id="25" creationId="{040BF4A1-714C-419E-A19F-578DE93BE02F}"/>
          </ac:spMkLst>
        </pc:spChg>
        <pc:spChg chg="add del">
          <ac:chgData name="Sheryl Shajan" userId="S::sshaj101@uottawa.ca::ef058182-daa7-4eed-91cd-656768c5c8ed" providerId="AD" clId="Web-{7A4A4FA7-A965-1887-D406-FD45F7D18858}" dt="2025-02-27T15:47:35.770" v="459"/>
          <ac:spMkLst>
            <pc:docMk/>
            <pc:sldMk cId="1236805051" sldId="274"/>
            <ac:spMk id="27" creationId="{2F91A9BD-D57F-4941-931F-40597AB37017}"/>
          </ac:spMkLst>
        </pc:spChg>
        <pc:spChg chg="add del">
          <ac:chgData name="Sheryl Shajan" userId="S::sshaj101@uottawa.ca::ef058182-daa7-4eed-91cd-656768c5c8ed" providerId="AD" clId="Web-{7A4A4FA7-A965-1887-D406-FD45F7D18858}" dt="2025-02-27T15:47:35.770" v="459"/>
          <ac:spMkLst>
            <pc:docMk/>
            <pc:sldMk cId="1236805051" sldId="274"/>
            <ac:spMk id="29" creationId="{C54DB264-9467-4730-B9E9-C9A97DD66920}"/>
          </ac:spMkLst>
        </pc:spChg>
        <pc:spChg chg="add del">
          <ac:chgData name="Sheryl Shajan" userId="S::sshaj101@uottawa.ca::ef058182-daa7-4eed-91cd-656768c5c8ed" providerId="AD" clId="Web-{7A4A4FA7-A965-1887-D406-FD45F7D18858}" dt="2025-02-27T15:47:35.770" v="459"/>
          <ac:spMkLst>
            <pc:docMk/>
            <pc:sldMk cId="1236805051" sldId="274"/>
            <ac:spMk id="31" creationId="{BB097F88-2120-47B4-B891-5B28F66BBD4A}"/>
          </ac:spMkLst>
        </pc:spChg>
        <pc:spChg chg="add del">
          <ac:chgData name="Sheryl Shajan" userId="S::sshaj101@uottawa.ca::ef058182-daa7-4eed-91cd-656768c5c8ed" providerId="AD" clId="Web-{7A4A4FA7-A965-1887-D406-FD45F7D18858}" dt="2025-02-27T15:47:35.770" v="459"/>
          <ac:spMkLst>
            <pc:docMk/>
            <pc:sldMk cId="1236805051" sldId="274"/>
            <ac:spMk id="33" creationId="{BF9338F5-05AB-4DC5-BD1C-1A9F26C38A7A}"/>
          </ac:spMkLst>
        </pc:spChg>
        <pc:graphicFrameChg chg="add del mod topLvl modGraphic">
          <ac:chgData name="Sheryl Shajan" userId="S::sshaj101@uottawa.ca::ef058182-daa7-4eed-91cd-656768c5c8ed" providerId="AD" clId="Web-{7A4A4FA7-A965-1887-D406-FD45F7D18858}" dt="2025-02-27T15:42:24.294" v="446"/>
          <ac:graphicFrameMkLst>
            <pc:docMk/>
            <pc:sldMk cId="1236805051" sldId="274"/>
            <ac:graphicFrameMk id="4" creationId="{96384C97-7B09-6FB2-0E65-B6F6A7C87CD5}"/>
          </ac:graphicFrameMkLst>
        </pc:graphicFrameChg>
        <pc:graphicFrameChg chg="add del mod ord modGraphic">
          <ac:chgData name="Sheryl Shajan" userId="S::sshaj101@uottawa.ca::ef058182-daa7-4eed-91cd-656768c5c8ed" providerId="AD" clId="Web-{7A4A4FA7-A965-1887-D406-FD45F7D18858}" dt="2025-02-27T15:43:08.513" v="451"/>
          <ac:graphicFrameMkLst>
            <pc:docMk/>
            <pc:sldMk cId="1236805051" sldId="274"/>
            <ac:graphicFrameMk id="6" creationId="{0603FB89-F99E-8315-D2E8-D514BDA0601F}"/>
          </ac:graphicFrameMkLst>
        </pc:graphicFrameChg>
        <pc:graphicFrameChg chg="add del mod">
          <ac:chgData name="Sheryl Shajan" userId="S::sshaj101@uottawa.ca::ef058182-daa7-4eed-91cd-656768c5c8ed" providerId="AD" clId="Web-{7A4A4FA7-A965-1887-D406-FD45F7D18858}" dt="2025-02-27T15:42:51.732" v="450"/>
          <ac:graphicFrameMkLst>
            <pc:docMk/>
            <pc:sldMk cId="1236805051" sldId="274"/>
            <ac:graphicFrameMk id="7" creationId="{CD757D70-27A2-25FF-8331-7D3C8C5B02E0}"/>
          </ac:graphicFrameMkLst>
        </pc:graphicFrameChg>
        <pc:graphicFrameChg chg="add del mod topLvl modGraphic">
          <ac:chgData name="Sheryl Shajan" userId="S::sshaj101@uottawa.ca::ef058182-daa7-4eed-91cd-656768c5c8ed" providerId="AD" clId="Web-{7A4A4FA7-A965-1887-D406-FD45F7D18858}" dt="2025-02-27T15:46:24.065" v="456"/>
          <ac:graphicFrameMkLst>
            <pc:docMk/>
            <pc:sldMk cId="1236805051" sldId="274"/>
            <ac:graphicFrameMk id="10" creationId="{379ADB35-2A95-0148-CD8B-B4C0120ED229}"/>
          </ac:graphicFrameMkLst>
        </pc:graphicFrameChg>
        <pc:graphicFrameChg chg="add mod topLvl modGraphic">
          <ac:chgData name="Sheryl Shajan" userId="S::sshaj101@uottawa.ca::ef058182-daa7-4eed-91cd-656768c5c8ed" providerId="AD" clId="Web-{7A4A4FA7-A965-1887-D406-FD45F7D18858}" dt="2025-02-27T16:56:01.515" v="736"/>
          <ac:graphicFrameMkLst>
            <pc:docMk/>
            <pc:sldMk cId="1236805051" sldId="274"/>
            <ac:graphicFrameMk id="13" creationId="{379ADB35-2A95-0148-CD8B-B4C0120ED229}"/>
          </ac:graphicFrameMkLst>
        </pc:graphicFrameChg>
      </pc:sldChg>
      <pc:sldChg chg="addSp delSp modSp new mod setBg">
        <pc:chgData name="Sheryl Shajan" userId="S::sshaj101@uottawa.ca::ef058182-daa7-4eed-91cd-656768c5c8ed" providerId="AD" clId="Web-{7A4A4FA7-A965-1887-D406-FD45F7D18858}" dt="2025-02-27T19:44:30.853" v="998" actId="20577"/>
        <pc:sldMkLst>
          <pc:docMk/>
          <pc:sldMk cId="851562625" sldId="275"/>
        </pc:sldMkLst>
        <pc:spChg chg="mod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2" creationId="{288D3B1A-E994-C830-E4B2-78D2B3FD9771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6:28:29.693" v="641"/>
          <ac:spMkLst>
            <pc:docMk/>
            <pc:sldMk cId="851562625" sldId="275"/>
            <ac:spMk id="3" creationId="{22DD0070-4C95-EE30-DF4B-CBD66F35F81D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5:44.846" v="612"/>
          <ac:spMkLst>
            <pc:docMk/>
            <pc:sldMk cId="851562625" sldId="275"/>
            <ac:spMk id="8" creationId="{5BBEAF0E-7BC7-4BD0-B456-B28AA13AB47F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5:44.846" v="612"/>
          <ac:spMkLst>
            <pc:docMk/>
            <pc:sldMk cId="851562625" sldId="275"/>
            <ac:spMk id="10" creationId="{BD4C0BBB-0042-4603-A226-6117F3FD5B3C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5:44.846" v="612"/>
          <ac:spMkLst>
            <pc:docMk/>
            <pc:sldMk cId="851562625" sldId="275"/>
            <ac:spMk id="12" creationId="{EC44F520-2598-460E-9F91-B02F60830CA2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6:20.550" v="623"/>
          <ac:spMkLst>
            <pc:docMk/>
            <pc:sldMk cId="851562625" sldId="275"/>
            <ac:spMk id="17" creationId="{813A4003-1875-46E3-BBC1-9CF42E1331C2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6:20.550" v="623"/>
          <ac:spMkLst>
            <pc:docMk/>
            <pc:sldMk cId="851562625" sldId="275"/>
            <ac:spMk id="19" creationId="{ACDECF1C-4B20-4CD9-90C7-F85AAB3317B9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6:20.550" v="623"/>
          <ac:spMkLst>
            <pc:docMk/>
            <pc:sldMk cId="851562625" sldId="275"/>
            <ac:spMk id="21" creationId="{7CB46BEC-0E77-41F0-A7D5-D5B40D225581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6:20.550" v="623"/>
          <ac:spMkLst>
            <pc:docMk/>
            <pc:sldMk cId="851562625" sldId="275"/>
            <ac:spMk id="23" creationId="{B84D73B4-F569-4D64-BA77-14454E09F6BB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6:20.550" v="623"/>
          <ac:spMkLst>
            <pc:docMk/>
            <pc:sldMk cId="851562625" sldId="275"/>
            <ac:spMk id="25" creationId="{AD437E30-AED3-4732-B13B-17D277D8DF64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29.693" v="641"/>
          <ac:spMkLst>
            <pc:docMk/>
            <pc:sldMk cId="851562625" sldId="275"/>
            <ac:spMk id="30" creationId="{0700C571-846B-4306-AEF1-A2DF61F02487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29.693" v="641"/>
          <ac:spMkLst>
            <pc:docMk/>
            <pc:sldMk cId="851562625" sldId="275"/>
            <ac:spMk id="32" creationId="{996D093C-29FB-4E3D-9DBB-F237109575AF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29.693" v="641"/>
          <ac:spMkLst>
            <pc:docMk/>
            <pc:sldMk cId="851562625" sldId="275"/>
            <ac:spMk id="34" creationId="{A5F13265-BEA0-4856-9FFF-9156F3F52C8D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29.661" v="640"/>
          <ac:spMkLst>
            <pc:docMk/>
            <pc:sldMk cId="851562625" sldId="275"/>
            <ac:spMk id="4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29.661" v="640"/>
          <ac:spMkLst>
            <pc:docMk/>
            <pc:sldMk cId="851562625" sldId="275"/>
            <ac:spMk id="42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29.661" v="640"/>
          <ac:spMkLst>
            <pc:docMk/>
            <pc:sldMk cId="851562625" sldId="275"/>
            <ac:spMk id="44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29.661" v="640"/>
          <ac:spMkLst>
            <pc:docMk/>
            <pc:sldMk cId="851562625" sldId="275"/>
            <ac:spMk id="48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29.661" v="640"/>
          <ac:spMkLst>
            <pc:docMk/>
            <pc:sldMk cId="851562625" sldId="275"/>
            <ac:spMk id="50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58.209" v="644"/>
          <ac:spMkLst>
            <pc:docMk/>
            <pc:sldMk cId="851562625" sldId="275"/>
            <ac:spMk id="52" creationId="{0700C571-846B-4306-AEF1-A2DF61F02487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58.209" v="644"/>
          <ac:spMkLst>
            <pc:docMk/>
            <pc:sldMk cId="851562625" sldId="275"/>
            <ac:spMk id="54" creationId="{996D093C-29FB-4E3D-9DBB-F237109575AF}"/>
          </ac:spMkLst>
        </pc:spChg>
        <pc:spChg chg="add del">
          <ac:chgData name="Sheryl Shajan" userId="S::sshaj101@uottawa.ca::ef058182-daa7-4eed-91cd-656768c5c8ed" providerId="AD" clId="Web-{7A4A4FA7-A965-1887-D406-FD45F7D18858}" dt="2025-02-27T16:28:58.209" v="644"/>
          <ac:spMkLst>
            <pc:docMk/>
            <pc:sldMk cId="851562625" sldId="275"/>
            <ac:spMk id="55" creationId="{A5F13265-BEA0-4856-9FFF-9156F3F52C8D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333" v="761"/>
          <ac:spMkLst>
            <pc:docMk/>
            <pc:sldMk cId="851562625" sldId="275"/>
            <ac:spMk id="6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333" v="761"/>
          <ac:spMkLst>
            <pc:docMk/>
            <pc:sldMk cId="851562625" sldId="275"/>
            <ac:spMk id="62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333" v="761"/>
          <ac:spMkLst>
            <pc:docMk/>
            <pc:sldMk cId="851562625" sldId="275"/>
            <ac:spMk id="64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333" v="761"/>
          <ac:spMkLst>
            <pc:docMk/>
            <pc:sldMk cId="851562625" sldId="275"/>
            <ac:spMk id="66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333" v="761"/>
          <ac:spMkLst>
            <pc:docMk/>
            <pc:sldMk cId="851562625" sldId="275"/>
            <ac:spMk id="68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333" v="761"/>
          <ac:spMkLst>
            <pc:docMk/>
            <pc:sldMk cId="851562625" sldId="275"/>
            <ac:spMk id="70" creationId="{FF85DA95-16A4-404E-9BFF-27F8E4FC78AA}"/>
          </ac:spMkLst>
        </pc:spChg>
        <pc:spChg chg="del">
          <ac:chgData name="Sheryl Shajan" userId="S::sshaj101@uottawa.ca::ef058182-daa7-4eed-91cd-656768c5c8ed" providerId="AD" clId="Web-{7A4A4FA7-A965-1887-D406-FD45F7D18858}" dt="2025-02-27T17:01:22.380" v="756"/>
          <ac:spMkLst>
            <pc:docMk/>
            <pc:sldMk cId="851562625" sldId="275"/>
            <ac:spMk id="75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2.380" v="756"/>
          <ac:spMkLst>
            <pc:docMk/>
            <pc:sldMk cId="851562625" sldId="275"/>
            <ac:spMk id="79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2.380" v="756"/>
          <ac:spMkLst>
            <pc:docMk/>
            <pc:sldMk cId="851562625" sldId="275"/>
            <ac:spMk id="81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2.380" v="756"/>
          <ac:spMkLst>
            <pc:docMk/>
            <pc:sldMk cId="851562625" sldId="275"/>
            <ac:spMk id="83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2.380" v="756"/>
          <ac:spMkLst>
            <pc:docMk/>
            <pc:sldMk cId="851562625" sldId="275"/>
            <ac:spMk id="85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3.395" v="758"/>
          <ac:spMkLst>
            <pc:docMk/>
            <pc:sldMk cId="851562625" sldId="275"/>
            <ac:spMk id="88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3.395" v="758"/>
          <ac:spMkLst>
            <pc:docMk/>
            <pc:sldMk cId="851562625" sldId="275"/>
            <ac:spMk id="89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3.395" v="758"/>
          <ac:spMkLst>
            <pc:docMk/>
            <pc:sldMk cId="851562625" sldId="275"/>
            <ac:spMk id="90" creationId="{FF33EC8A-EE0A-4395-97E2-DAD467CF734C}"/>
          </ac:spMkLst>
        </pc:spChg>
        <pc:spChg chg="del">
          <ac:chgData name="Sheryl Shajan" userId="S::sshaj101@uottawa.ca::ef058182-daa7-4eed-91cd-656768c5c8ed" providerId="AD" clId="Web-{7A4A4FA7-A965-1887-D406-FD45F7D18858}" dt="2025-02-27T17:01:23.395" v="758"/>
          <ac:spMkLst>
            <pc:docMk/>
            <pc:sldMk cId="851562625" sldId="275"/>
            <ac:spMk id="91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145" v="760"/>
          <ac:spMkLst>
            <pc:docMk/>
            <pc:sldMk cId="851562625" sldId="275"/>
            <ac:spMk id="93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145" v="760"/>
          <ac:spMkLst>
            <pc:docMk/>
            <pc:sldMk cId="851562625" sldId="275"/>
            <ac:spMk id="94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145" v="760"/>
          <ac:spMkLst>
            <pc:docMk/>
            <pc:sldMk cId="851562625" sldId="275"/>
            <ac:spMk id="96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145" v="760"/>
          <ac:spMkLst>
            <pc:docMk/>
            <pc:sldMk cId="851562625" sldId="275"/>
            <ac:spMk id="97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7:01:26.145" v="760"/>
          <ac:spMkLst>
            <pc:docMk/>
            <pc:sldMk cId="851562625" sldId="275"/>
            <ac:spMk id="98" creationId="{FF85DA95-16A4-404E-9BFF-27F8E4FC78AA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00" creationId="{BACC6370-2D7E-4714-9D71-7542949D7D5D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6:27:01.629" v="634"/>
          <ac:spMkLst>
            <pc:docMk/>
            <pc:sldMk cId="851562625" sldId="275"/>
            <ac:spMk id="101" creationId="{0246419D-E3EB-D127-1992-946AA2B1F505}"/>
          </ac:spMkLst>
        </pc:spChg>
        <pc:spChg chg="del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02" creationId="{E2DA5AC1-43C5-4243-9028-07DBB80D0C95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03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04" creationId="{FF33EC8A-EE0A-4395-97E2-DAD467CF734C}"/>
          </ac:spMkLst>
        </pc:spChg>
        <pc:spChg chg="add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10" creationId="{E383CC5D-71E8-4CB2-8E4A-F1E4FF6DC9D6}"/>
          </ac:spMkLst>
        </pc:spChg>
        <pc:spChg chg="add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12" creationId="{E2DA5AC1-43C5-4243-9028-07DBB80D0C95}"/>
          </ac:spMkLst>
        </pc:spChg>
        <pc:spChg chg="add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14" creationId="{8A4EDA1C-27A1-4C83-ACE4-6675EC9245B1}"/>
          </ac:spMkLst>
        </pc:spChg>
        <pc:spChg chg="add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16" creationId="{1C2185E4-B584-4B9D-9440-DEA0FB9D94DF}"/>
          </ac:spMkLst>
        </pc:spChg>
        <pc:spChg chg="add">
          <ac:chgData name="Sheryl Shajan" userId="S::sshaj101@uottawa.ca::ef058182-daa7-4eed-91cd-656768c5c8ed" providerId="AD" clId="Web-{7A4A4FA7-A965-1887-D406-FD45F7D18858}" dt="2025-02-27T19:44:11.353" v="997"/>
          <ac:spMkLst>
            <pc:docMk/>
            <pc:sldMk cId="851562625" sldId="275"/>
            <ac:spMk id="120" creationId="{FF85DA95-16A4-404E-9BFF-27F8E4FC78AA}"/>
          </ac:spMkLst>
        </pc:spChg>
        <pc:graphicFrameChg chg="add del modGraphic">
          <ac:chgData name="Sheryl Shajan" userId="S::sshaj101@uottawa.ca::ef058182-daa7-4eed-91cd-656768c5c8ed" providerId="AD" clId="Web-{7A4A4FA7-A965-1887-D406-FD45F7D18858}" dt="2025-02-27T16:24:48.189" v="605"/>
          <ac:graphicFrameMkLst>
            <pc:docMk/>
            <pc:sldMk cId="851562625" sldId="275"/>
            <ac:graphicFrameMk id="14" creationId="{6AF7E364-A566-B15D-0A30-546E318A1AE0}"/>
          </ac:graphicFrameMkLst>
        </pc:graphicFrameChg>
        <pc:graphicFrameChg chg="add mod modGraphic">
          <ac:chgData name="Sheryl Shajan" userId="S::sshaj101@uottawa.ca::ef058182-daa7-4eed-91cd-656768c5c8ed" providerId="AD" clId="Web-{7A4A4FA7-A965-1887-D406-FD45F7D18858}" dt="2025-02-27T19:44:30.853" v="998" actId="20577"/>
          <ac:graphicFrameMkLst>
            <pc:docMk/>
            <pc:sldMk cId="851562625" sldId="275"/>
            <ac:graphicFrameMk id="53" creationId="{756E44FB-BDF1-9C78-4338-4A7B3605471F}"/>
          </ac:graphicFrameMkLst>
        </pc:graphicFrameChg>
      </pc:sldChg>
      <pc:sldChg chg="modSp new del">
        <pc:chgData name="Sheryl Shajan" userId="S::sshaj101@uottawa.ca::ef058182-daa7-4eed-91cd-656768c5c8ed" providerId="AD" clId="Web-{7A4A4FA7-A965-1887-D406-FD45F7D18858}" dt="2025-02-27T16:00:49.870" v="553"/>
        <pc:sldMkLst>
          <pc:docMk/>
          <pc:sldMk cId="950740824" sldId="275"/>
        </pc:sldMkLst>
        <pc:spChg chg="mod">
          <ac:chgData name="Sheryl Shajan" userId="S::sshaj101@uottawa.ca::ef058182-daa7-4eed-91cd-656768c5c8ed" providerId="AD" clId="Web-{7A4A4FA7-A965-1887-D406-FD45F7D18858}" dt="2025-02-27T15:56:23.631" v="507" actId="20577"/>
          <ac:spMkLst>
            <pc:docMk/>
            <pc:sldMk cId="950740824" sldId="275"/>
            <ac:spMk id="2" creationId="{802616E2-91BF-233A-6456-523A7E1CF7F1}"/>
          </ac:spMkLst>
        </pc:spChg>
      </pc:sldChg>
      <pc:sldChg chg="modSp new">
        <pc:chgData name="Sheryl Shajan" userId="S::sshaj101@uottawa.ca::ef058182-daa7-4eed-91cd-656768c5c8ed" providerId="AD" clId="Web-{7A4A4FA7-A965-1887-D406-FD45F7D18858}" dt="2025-02-27T18:37:36.318" v="944" actId="20577"/>
        <pc:sldMkLst>
          <pc:docMk/>
          <pc:sldMk cId="2453442273" sldId="276"/>
        </pc:sldMkLst>
        <pc:spChg chg="mod">
          <ac:chgData name="Sheryl Shajan" userId="S::sshaj101@uottawa.ca::ef058182-daa7-4eed-91cd-656768c5c8ed" providerId="AD" clId="Web-{7A4A4FA7-A965-1887-D406-FD45F7D18858}" dt="2025-02-27T16:32:45.978" v="657" actId="20577"/>
          <ac:spMkLst>
            <pc:docMk/>
            <pc:sldMk cId="2453442273" sldId="276"/>
            <ac:spMk id="2" creationId="{695532A6-3944-A49B-DAB6-7FC1E0C34ECB}"/>
          </ac:spMkLst>
        </pc:spChg>
        <pc:spChg chg="mod">
          <ac:chgData name="Sheryl Shajan" userId="S::sshaj101@uottawa.ca::ef058182-daa7-4eed-91cd-656768c5c8ed" providerId="AD" clId="Web-{7A4A4FA7-A965-1887-D406-FD45F7D18858}" dt="2025-02-27T18:37:36.318" v="944" actId="20577"/>
          <ac:spMkLst>
            <pc:docMk/>
            <pc:sldMk cId="2453442273" sldId="276"/>
            <ac:spMk id="3" creationId="{8CA32DA1-63B4-45E6-C8ED-5C3298EFDE4B}"/>
          </ac:spMkLst>
        </pc:spChg>
      </pc:sldChg>
      <pc:sldChg chg="addSp delSp modSp new mod setBg">
        <pc:chgData name="Sheryl Shajan" userId="S::sshaj101@uottawa.ca::ef058182-daa7-4eed-91cd-656768c5c8ed" providerId="AD" clId="Web-{7A4A4FA7-A965-1887-D406-FD45F7D18858}" dt="2025-02-27T16:34:43.995" v="674"/>
        <pc:sldMkLst>
          <pc:docMk/>
          <pc:sldMk cId="2080421558" sldId="277"/>
        </pc:sldMkLst>
        <pc:spChg chg="mo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2" creationId="{C443273E-5691-45CE-D8F1-86EBED67018D}"/>
          </ac:spMkLst>
        </pc:spChg>
        <pc:spChg chg="del">
          <ac:chgData name="Sheryl Shajan" userId="S::sshaj101@uottawa.ca::ef058182-daa7-4eed-91cd-656768c5c8ed" providerId="AD" clId="Web-{7A4A4FA7-A965-1887-D406-FD45F7D18858}" dt="2025-02-27T16:34:40.792" v="673"/>
          <ac:spMkLst>
            <pc:docMk/>
            <pc:sldMk cId="2080421558" sldId="277"/>
            <ac:spMk id="3" creationId="{05D133C0-AA1F-3508-0369-A70ABA39CA69}"/>
          </ac:spMkLst>
        </pc:spChg>
        <pc:spChg chg="ad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7" creationId="{BD4C0BBB-0042-4603-A226-6117F3FD5B3C}"/>
          </ac:spMkLst>
        </pc:spChg>
        <pc:spChg chg="ad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9" creationId="{EC44F520-2598-460E-9F91-B02F60830CA2}"/>
          </ac:spMkLst>
        </pc:spChg>
        <pc:spChg chg="ad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11" creationId="{68A22513-307E-4203-BEFF-5BBBFAFDDEF3}"/>
          </ac:spMkLst>
        </pc:spChg>
        <pc:spChg chg="ad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13" creationId="{B4211F11-4937-44F9-B733-211517A2D824}"/>
          </ac:spMkLst>
        </pc:spChg>
        <pc:spChg chg="ad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15" creationId="{6CF7BA0D-619B-4BA4-AF41-9F99DE3017E5}"/>
          </ac:spMkLst>
        </pc:spChg>
        <pc:spChg chg="ad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17" creationId="{F20A1EE3-9DEB-45B0-A9FA-080457925705}"/>
          </ac:spMkLst>
        </pc:spChg>
        <pc:spChg chg="ad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19" creationId="{C39513AF-ACB9-491F-AB2C-AA27171CB77B}"/>
          </ac:spMkLst>
        </pc:spChg>
        <pc:spChg chg="add">
          <ac:chgData name="Sheryl Shajan" userId="S::sshaj101@uottawa.ca::ef058182-daa7-4eed-91cd-656768c5c8ed" providerId="AD" clId="Web-{7A4A4FA7-A965-1887-D406-FD45F7D18858}" dt="2025-02-27T16:34:43.995" v="674"/>
          <ac:spMkLst>
            <pc:docMk/>
            <pc:sldMk cId="2080421558" sldId="277"/>
            <ac:spMk id="21" creationId="{45F36B92-14BC-4E12-8F9A-737EFED6CE5E}"/>
          </ac:spMkLst>
        </pc:spChg>
      </pc:sldChg>
      <pc:sldChg chg="addSp delSp modSp new mod setBg">
        <pc:chgData name="Sheryl Shajan" userId="S::sshaj101@uottawa.ca::ef058182-daa7-4eed-91cd-656768c5c8ed" providerId="AD" clId="Web-{7A4A4FA7-A965-1887-D406-FD45F7D18858}" dt="2025-02-27T19:51:51.207" v="1028"/>
        <pc:sldMkLst>
          <pc:docMk/>
          <pc:sldMk cId="721317638" sldId="278"/>
        </pc:sldMkLst>
        <pc:spChg chg="mod">
          <ac:chgData name="Sheryl Shajan" userId="S::sshaj101@uottawa.ca::ef058182-daa7-4eed-91cd-656768c5c8ed" providerId="AD" clId="Web-{7A4A4FA7-A965-1887-D406-FD45F7D18858}" dt="2025-02-27T16:42:27.206" v="710"/>
          <ac:spMkLst>
            <pc:docMk/>
            <pc:sldMk cId="721317638" sldId="278"/>
            <ac:spMk id="2" creationId="{4F5243CD-F511-ECC9-04E6-25DB468E7653}"/>
          </ac:spMkLst>
        </pc:spChg>
        <pc:spChg chg="del">
          <ac:chgData name="Sheryl Shajan" userId="S::sshaj101@uottawa.ca::ef058182-daa7-4eed-91cd-656768c5c8ed" providerId="AD" clId="Web-{7A4A4FA7-A965-1887-D406-FD45F7D18858}" dt="2025-02-27T16:39:25.328" v="691"/>
          <ac:spMkLst>
            <pc:docMk/>
            <pc:sldMk cId="721317638" sldId="278"/>
            <ac:spMk id="3" creationId="{CE0C0BC6-B45A-9A4B-E56D-047B2E85B308}"/>
          </ac:spMkLst>
        </pc:spChg>
        <pc:spChg chg="add del mod">
          <ac:chgData name="Sheryl Shajan" userId="S::sshaj101@uottawa.ca::ef058182-daa7-4eed-91cd-656768c5c8ed" providerId="AD" clId="Web-{7A4A4FA7-A965-1887-D406-FD45F7D18858}" dt="2025-02-27T16:42:15.034" v="707"/>
          <ac:spMkLst>
            <pc:docMk/>
            <pc:sldMk cId="721317638" sldId="278"/>
            <ac:spMk id="7" creationId="{76BDAE63-7560-7C63-CB0A-93CF6991CAE0}"/>
          </ac:spMkLst>
        </pc:spChg>
        <pc:spChg chg="add del">
          <ac:chgData name="Sheryl Shajan" userId="S::sshaj101@uottawa.ca::ef058182-daa7-4eed-91cd-656768c5c8ed" providerId="AD" clId="Web-{7A4A4FA7-A965-1887-D406-FD45F7D18858}" dt="2025-02-27T16:39:37.953" v="693"/>
          <ac:spMkLst>
            <pc:docMk/>
            <pc:sldMk cId="721317638" sldId="278"/>
            <ac:spMk id="10" creationId="{E383CC5D-71E8-4CB2-8E4A-F1E4FF6DC9D6}"/>
          </ac:spMkLst>
        </pc:spChg>
        <pc:spChg chg="add del">
          <ac:chgData name="Sheryl Shajan" userId="S::sshaj101@uottawa.ca::ef058182-daa7-4eed-91cd-656768c5c8ed" providerId="AD" clId="Web-{7A4A4FA7-A965-1887-D406-FD45F7D18858}" dt="2025-02-27T16:42:27.190" v="709"/>
          <ac:spMkLst>
            <pc:docMk/>
            <pc:sldMk cId="721317638" sldId="278"/>
            <ac:spMk id="11" creationId="{C5215158-3168-4B76-CF15-33899E9DBA8F}"/>
          </ac:spMkLst>
        </pc:spChg>
        <pc:spChg chg="add del">
          <ac:chgData name="Sheryl Shajan" userId="S::sshaj101@uottawa.ca::ef058182-daa7-4eed-91cd-656768c5c8ed" providerId="AD" clId="Web-{7A4A4FA7-A965-1887-D406-FD45F7D18858}" dt="2025-02-27T16:39:37.953" v="693"/>
          <ac:spMkLst>
            <pc:docMk/>
            <pc:sldMk cId="721317638" sldId="278"/>
            <ac:spMk id="12" creationId="{E2DA5AC1-43C5-4243-9028-07DBB80D0C95}"/>
          </ac:spMkLst>
        </pc:spChg>
        <pc:spChg chg="add">
          <ac:chgData name="Sheryl Shajan" userId="S::sshaj101@uottawa.ca::ef058182-daa7-4eed-91cd-656768c5c8ed" providerId="AD" clId="Web-{7A4A4FA7-A965-1887-D406-FD45F7D18858}" dt="2025-02-27T16:42:27.206" v="710"/>
          <ac:spMkLst>
            <pc:docMk/>
            <pc:sldMk cId="721317638" sldId="278"/>
            <ac:spMk id="13" creationId="{BD4C0BBB-0042-4603-A226-6117F3FD5B3C}"/>
          </ac:spMkLst>
        </pc:spChg>
        <pc:spChg chg="add del">
          <ac:chgData name="Sheryl Shajan" userId="S::sshaj101@uottawa.ca::ef058182-daa7-4eed-91cd-656768c5c8ed" providerId="AD" clId="Web-{7A4A4FA7-A965-1887-D406-FD45F7D18858}" dt="2025-02-27T16:39:37.953" v="693"/>
          <ac:spMkLst>
            <pc:docMk/>
            <pc:sldMk cId="721317638" sldId="278"/>
            <ac:spMk id="14" creationId="{8A4EDA1C-27A1-4C83-ACE4-6675EC9245B1}"/>
          </ac:spMkLst>
        </pc:spChg>
        <pc:spChg chg="add del">
          <ac:chgData name="Sheryl Shajan" userId="S::sshaj101@uottawa.ca::ef058182-daa7-4eed-91cd-656768c5c8ed" providerId="AD" clId="Web-{7A4A4FA7-A965-1887-D406-FD45F7D18858}" dt="2025-02-27T16:42:27.190" v="709"/>
          <ac:spMkLst>
            <pc:docMk/>
            <pc:sldMk cId="721317638" sldId="278"/>
            <ac:spMk id="15" creationId="{45E4AB72-1C42-427F-801C-32A12FD694C5}"/>
          </ac:spMkLst>
        </pc:spChg>
        <pc:spChg chg="add del">
          <ac:chgData name="Sheryl Shajan" userId="S::sshaj101@uottawa.ca::ef058182-daa7-4eed-91cd-656768c5c8ed" providerId="AD" clId="Web-{7A4A4FA7-A965-1887-D406-FD45F7D18858}" dt="2025-02-27T16:39:37.953" v="693"/>
          <ac:spMkLst>
            <pc:docMk/>
            <pc:sldMk cId="721317638" sldId="278"/>
            <ac:spMk id="16" creationId="{1C2185E4-B584-4B9D-9440-DEA0FB9D94DF}"/>
          </ac:spMkLst>
        </pc:spChg>
        <pc:spChg chg="add del">
          <ac:chgData name="Sheryl Shajan" userId="S::sshaj101@uottawa.ca::ef058182-daa7-4eed-91cd-656768c5c8ed" providerId="AD" clId="Web-{7A4A4FA7-A965-1887-D406-FD45F7D18858}" dt="2025-02-27T16:42:27.190" v="709"/>
          <ac:spMkLst>
            <pc:docMk/>
            <pc:sldMk cId="721317638" sldId="278"/>
            <ac:spMk id="17" creationId="{4CC257D2-6895-4677-996F-1A5FBB7F7194}"/>
          </ac:spMkLst>
        </pc:spChg>
        <pc:spChg chg="add del">
          <ac:chgData name="Sheryl Shajan" userId="S::sshaj101@uottawa.ca::ef058182-daa7-4eed-91cd-656768c5c8ed" providerId="AD" clId="Web-{7A4A4FA7-A965-1887-D406-FD45F7D18858}" dt="2025-02-27T16:39:37.953" v="693"/>
          <ac:spMkLst>
            <pc:docMk/>
            <pc:sldMk cId="721317638" sldId="278"/>
            <ac:spMk id="18" creationId="{FF33EC8A-EE0A-4395-97E2-DAD467CF734C}"/>
          </ac:spMkLst>
        </pc:spChg>
        <pc:spChg chg="add del">
          <ac:chgData name="Sheryl Shajan" userId="S::sshaj101@uottawa.ca::ef058182-daa7-4eed-91cd-656768c5c8ed" providerId="AD" clId="Web-{7A4A4FA7-A965-1887-D406-FD45F7D18858}" dt="2025-02-27T16:42:27.190" v="709"/>
          <ac:spMkLst>
            <pc:docMk/>
            <pc:sldMk cId="721317638" sldId="278"/>
            <ac:spMk id="19" creationId="{4328FF51-22A9-49F6-8C79-1FFC470CA426}"/>
          </ac:spMkLst>
        </pc:spChg>
        <pc:spChg chg="add del">
          <ac:chgData name="Sheryl Shajan" userId="S::sshaj101@uottawa.ca::ef058182-daa7-4eed-91cd-656768c5c8ed" providerId="AD" clId="Web-{7A4A4FA7-A965-1887-D406-FD45F7D18858}" dt="2025-02-27T16:39:37.953" v="693"/>
          <ac:spMkLst>
            <pc:docMk/>
            <pc:sldMk cId="721317638" sldId="278"/>
            <ac:spMk id="20" creationId="{FF85DA95-16A4-404E-9BFF-27F8E4FC78AA}"/>
          </ac:spMkLst>
        </pc:spChg>
        <pc:spChg chg="add">
          <ac:chgData name="Sheryl Shajan" userId="S::sshaj101@uottawa.ca::ef058182-daa7-4eed-91cd-656768c5c8ed" providerId="AD" clId="Web-{7A4A4FA7-A965-1887-D406-FD45F7D18858}" dt="2025-02-27T16:42:27.206" v="710"/>
          <ac:spMkLst>
            <pc:docMk/>
            <pc:sldMk cId="721317638" sldId="278"/>
            <ac:spMk id="21" creationId="{A2F10B26-073B-4B10-8AAA-161242DD82B0}"/>
          </ac:spMkLst>
        </pc:spChg>
        <pc:spChg chg="add">
          <ac:chgData name="Sheryl Shajan" userId="S::sshaj101@uottawa.ca::ef058182-daa7-4eed-91cd-656768c5c8ed" providerId="AD" clId="Web-{7A4A4FA7-A965-1887-D406-FD45F7D18858}" dt="2025-02-27T16:42:27.206" v="710"/>
          <ac:spMkLst>
            <pc:docMk/>
            <pc:sldMk cId="721317638" sldId="278"/>
            <ac:spMk id="22" creationId="{EC44F520-2598-460E-9F91-B02F60830CA2}"/>
          </ac:spMkLst>
        </pc:spChg>
        <pc:spChg chg="add">
          <ac:chgData name="Sheryl Shajan" userId="S::sshaj101@uottawa.ca::ef058182-daa7-4eed-91cd-656768c5c8ed" providerId="AD" clId="Web-{7A4A4FA7-A965-1887-D406-FD45F7D18858}" dt="2025-02-27T16:42:27.206" v="710"/>
          <ac:spMkLst>
            <pc:docMk/>
            <pc:sldMk cId="721317638" sldId="278"/>
            <ac:spMk id="23" creationId="{610DBBC7-698F-4A54-B1CB-A99F9CC356DF}"/>
          </ac:spMkLst>
        </pc:spChg>
        <pc:spChg chg="add">
          <ac:chgData name="Sheryl Shajan" userId="S::sshaj101@uottawa.ca::ef058182-daa7-4eed-91cd-656768c5c8ed" providerId="AD" clId="Web-{7A4A4FA7-A965-1887-D406-FD45F7D18858}" dt="2025-02-27T16:42:27.206" v="710"/>
          <ac:spMkLst>
            <pc:docMk/>
            <pc:sldMk cId="721317638" sldId="278"/>
            <ac:spMk id="24" creationId="{1DBC8414-BE7E-4B6C-A114-B2C3795C883F}"/>
          </ac:spMkLst>
        </pc:spChg>
        <pc:spChg chg="add">
          <ac:chgData name="Sheryl Shajan" userId="S::sshaj101@uottawa.ca::ef058182-daa7-4eed-91cd-656768c5c8ed" providerId="AD" clId="Web-{7A4A4FA7-A965-1887-D406-FD45F7D18858}" dt="2025-02-27T16:42:27.206" v="710"/>
          <ac:spMkLst>
            <pc:docMk/>
            <pc:sldMk cId="721317638" sldId="278"/>
            <ac:spMk id="25" creationId="{DE6E822A-8BCF-432C-83E6-BBE821476CD4}"/>
          </ac:spMkLst>
        </pc:spChg>
        <pc:spChg chg="add">
          <ac:chgData name="Sheryl Shajan" userId="S::sshaj101@uottawa.ca::ef058182-daa7-4eed-91cd-656768c5c8ed" providerId="AD" clId="Web-{7A4A4FA7-A965-1887-D406-FD45F7D18858}" dt="2025-02-27T16:42:27.206" v="710"/>
          <ac:spMkLst>
            <pc:docMk/>
            <pc:sldMk cId="721317638" sldId="278"/>
            <ac:spMk id="26" creationId="{0EC398C5-5C2E-4038-9DB3-DE2B5A9BEFFB}"/>
          </ac:spMkLst>
        </pc:spChg>
        <pc:graphicFrameChg chg="add del mod ord modGraphic">
          <ac:chgData name="Sheryl Shajan" userId="S::sshaj101@uottawa.ca::ef058182-daa7-4eed-91cd-656768c5c8ed" providerId="AD" clId="Web-{7A4A4FA7-A965-1887-D406-FD45F7D18858}" dt="2025-02-27T16:42:12.534" v="706"/>
          <ac:graphicFrameMkLst>
            <pc:docMk/>
            <pc:sldMk cId="721317638" sldId="278"/>
            <ac:graphicFrameMk id="5" creationId="{9E6781FD-6C94-9A20-DEA4-232071084247}"/>
          </ac:graphicFrameMkLst>
        </pc:graphicFrameChg>
        <pc:picChg chg="add mod ord modCrop">
          <ac:chgData name="Sheryl Shajan" userId="S::sshaj101@uottawa.ca::ef058182-daa7-4eed-91cd-656768c5c8ed" providerId="AD" clId="Web-{7A4A4FA7-A965-1887-D406-FD45F7D18858}" dt="2025-02-27T16:49:30.119" v="718"/>
          <ac:picMkLst>
            <pc:docMk/>
            <pc:sldMk cId="721317638" sldId="278"/>
            <ac:picMk id="8" creationId="{C3E18062-38B5-4CC1-5612-6068EB683EF7}"/>
          </ac:picMkLst>
        </pc:picChg>
      </pc:sldChg>
      <pc:sldChg chg="modSp">
        <pc:chgData name="Sheryl Shajan" userId="S::sshaj101@uottawa.ca::ef058182-daa7-4eed-91cd-656768c5c8ed" providerId="AD" clId="Web-{7A4A4FA7-A965-1887-D406-FD45F7D18858}" dt="2025-02-27T19:58:40.763" v="1061"/>
        <pc:sldMkLst>
          <pc:docMk/>
          <pc:sldMk cId="3004575444" sldId="279"/>
        </pc:sldMkLst>
        <pc:picChg chg="mod">
          <ac:chgData name="Sheryl Shajan" userId="S::sshaj101@uottawa.ca::ef058182-daa7-4eed-91cd-656768c5c8ed" providerId="AD" clId="Web-{7A4A4FA7-A965-1887-D406-FD45F7D18858}" dt="2025-02-27T19:58:40.763" v="1061"/>
          <ac:picMkLst>
            <pc:docMk/>
            <pc:sldMk cId="3004575444" sldId="279"/>
            <ac:picMk id="23" creationId="{16F9262B-435F-6EB9-2BC0-1CC182D6726D}"/>
          </ac:picMkLst>
        </pc:picChg>
      </pc:sldChg>
      <pc:sldChg chg="new del ord">
        <pc:chgData name="Sheryl Shajan" userId="S::sshaj101@uottawa.ca::ef058182-daa7-4eed-91cd-656768c5c8ed" providerId="AD" clId="Web-{7A4A4FA7-A965-1887-D406-FD45F7D18858}" dt="2025-02-27T20:01:04.298" v="1064"/>
        <pc:sldMkLst>
          <pc:docMk/>
          <pc:sldMk cId="489123455" sldId="280"/>
        </pc:sldMkLst>
      </pc:sldChg>
    </pc:docChg>
  </pc:docChgLst>
  <pc:docChgLst>
    <pc:chgData name="Lakshika Josephine Paiva" userId="S::lpaiv023@uottawa.ca::29169dee-0de4-4858-a930-cccfc594bca8" providerId="AD" clId="Web-{BFC9B2D1-A346-88B8-C271-C1C5E4BBEE92}"/>
    <pc:docChg chg="modSld">
      <pc:chgData name="Lakshika Josephine Paiva" userId="S::lpaiv023@uottawa.ca::29169dee-0de4-4858-a930-cccfc594bca8" providerId="AD" clId="Web-{BFC9B2D1-A346-88B8-C271-C1C5E4BBEE92}" dt="2025-01-30T17:00:39.918" v="532" actId="20577"/>
      <pc:docMkLst>
        <pc:docMk/>
      </pc:docMkLst>
      <pc:sldChg chg="modSp">
        <pc:chgData name="Lakshika Josephine Paiva" userId="S::lpaiv023@uottawa.ca::29169dee-0de4-4858-a930-cccfc594bca8" providerId="AD" clId="Web-{BFC9B2D1-A346-88B8-C271-C1C5E4BBEE92}" dt="2025-01-30T15:46:40.863" v="261" actId="20577"/>
        <pc:sldMkLst>
          <pc:docMk/>
          <pc:sldMk cId="109857222" sldId="256"/>
        </pc:sldMkLst>
        <pc:spChg chg="mod">
          <ac:chgData name="Lakshika Josephine Paiva" userId="S::lpaiv023@uottawa.ca::29169dee-0de4-4858-a930-cccfc594bca8" providerId="AD" clId="Web-{BFC9B2D1-A346-88B8-C271-C1C5E4BBEE92}" dt="2025-01-30T15:46:40.863" v="26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Lakshika Josephine Paiva" userId="S::lpaiv023@uottawa.ca::29169dee-0de4-4858-a930-cccfc594bca8" providerId="AD" clId="Web-{BFC9B2D1-A346-88B8-C271-C1C5E4BBEE92}" dt="2025-01-30T15:45:04.502" v="256" actId="14100"/>
        <pc:sldMkLst>
          <pc:docMk/>
          <pc:sldMk cId="84693588" sldId="258"/>
        </pc:sldMkLst>
        <pc:spChg chg="mod">
          <ac:chgData name="Lakshika Josephine Paiva" userId="S::lpaiv023@uottawa.ca::29169dee-0de4-4858-a930-cccfc594bca8" providerId="AD" clId="Web-{BFC9B2D1-A346-88B8-C271-C1C5E4BBEE92}" dt="2025-01-30T15:45:04.502" v="256" actId="14100"/>
          <ac:spMkLst>
            <pc:docMk/>
            <pc:sldMk cId="84693588" sldId="258"/>
            <ac:spMk id="2" creationId="{B112BC35-CC6C-4E68-ECB1-30CB22B67265}"/>
          </ac:spMkLst>
        </pc:spChg>
      </pc:sldChg>
      <pc:sldChg chg="modSp">
        <pc:chgData name="Lakshika Josephine Paiva" userId="S::lpaiv023@uottawa.ca::29169dee-0de4-4858-a930-cccfc594bca8" providerId="AD" clId="Web-{BFC9B2D1-A346-88B8-C271-C1C5E4BBEE92}" dt="2025-01-30T17:00:39.918" v="532" actId="20577"/>
        <pc:sldMkLst>
          <pc:docMk/>
          <pc:sldMk cId="2912405450" sldId="259"/>
        </pc:sldMkLst>
      </pc:sldChg>
      <pc:sldChg chg="addSp delSp modSp">
        <pc:chgData name="Lakshika Josephine Paiva" userId="S::lpaiv023@uottawa.ca::29169dee-0de4-4858-a930-cccfc594bca8" providerId="AD" clId="Web-{BFC9B2D1-A346-88B8-C271-C1C5E4BBEE92}" dt="2025-01-30T15:42:27.672" v="240" actId="20577"/>
        <pc:sldMkLst>
          <pc:docMk/>
          <pc:sldMk cId="3263145258" sldId="261"/>
        </pc:sldMkLst>
      </pc:sldChg>
      <pc:sldChg chg="modSp">
        <pc:chgData name="Lakshika Josephine Paiva" userId="S::lpaiv023@uottawa.ca::29169dee-0de4-4858-a930-cccfc594bca8" providerId="AD" clId="Web-{BFC9B2D1-A346-88B8-C271-C1C5E4BBEE92}" dt="2025-01-30T14:28:50.822" v="0" actId="1076"/>
        <pc:sldMkLst>
          <pc:docMk/>
          <pc:sldMk cId="4064034195" sldId="264"/>
        </pc:sldMkLst>
      </pc:sldChg>
      <pc:sldChg chg="modSp">
        <pc:chgData name="Lakshika Josephine Paiva" userId="S::lpaiv023@uottawa.ca::29169dee-0de4-4858-a930-cccfc594bca8" providerId="AD" clId="Web-{BFC9B2D1-A346-88B8-C271-C1C5E4BBEE92}" dt="2025-01-30T16:47:52.813" v="270"/>
        <pc:sldMkLst>
          <pc:docMk/>
          <pc:sldMk cId="2458158086" sldId="265"/>
        </pc:sldMkLst>
      </pc:sldChg>
    </pc:docChg>
  </pc:docChgLst>
  <pc:docChgLst>
    <pc:chgData name="Lakshika Josephine Paiva" userId="S::lpaiv023@uottawa.ca::29169dee-0de4-4858-a930-cccfc594bca8" providerId="AD" clId="Web-{435D6ECB-6F86-6D20-4636-BEC99236DE03}"/>
    <pc:docChg chg="mod addSld modSld">
      <pc:chgData name="Lakshika Josephine Paiva" userId="S::lpaiv023@uottawa.ca::29169dee-0de4-4858-a930-cccfc594bca8" providerId="AD" clId="Web-{435D6ECB-6F86-6D20-4636-BEC99236DE03}" dt="2025-02-27T18:38:26.497" v="147"/>
      <pc:docMkLst>
        <pc:docMk/>
      </pc:docMkLst>
      <pc:sldChg chg="modSp">
        <pc:chgData name="Lakshika Josephine Paiva" userId="S::lpaiv023@uottawa.ca::29169dee-0de4-4858-a930-cccfc594bca8" providerId="AD" clId="Web-{435D6ECB-6F86-6D20-4636-BEC99236DE03}" dt="2025-02-27T17:31:10.237" v="1" actId="20577"/>
        <pc:sldMkLst>
          <pc:docMk/>
          <pc:sldMk cId="109857222" sldId="256"/>
        </pc:sldMkLst>
        <pc:spChg chg="mod">
          <ac:chgData name="Lakshika Josephine Paiva" userId="S::lpaiv023@uottawa.ca::29169dee-0de4-4858-a930-cccfc594bca8" providerId="AD" clId="Web-{435D6ECB-6F86-6D20-4636-BEC99236DE03}" dt="2025-02-27T17:31:10.237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Lakshika Josephine Paiva" userId="S::lpaiv023@uottawa.ca::29169dee-0de4-4858-a930-cccfc594bca8" providerId="AD" clId="Web-{435D6ECB-6F86-6D20-4636-BEC99236DE03}" dt="2025-02-27T17:32:10.847" v="8" actId="14100"/>
        <pc:sldMkLst>
          <pc:docMk/>
          <pc:sldMk cId="975591317" sldId="257"/>
        </pc:sldMkLst>
        <pc:spChg chg="mod">
          <ac:chgData name="Lakshika Josephine Paiva" userId="S::lpaiv023@uottawa.ca::29169dee-0de4-4858-a930-cccfc594bca8" providerId="AD" clId="Web-{435D6ECB-6F86-6D20-4636-BEC99236DE03}" dt="2025-02-27T17:31:31.409" v="4" actId="14100"/>
          <ac:spMkLst>
            <pc:docMk/>
            <pc:sldMk cId="975591317" sldId="257"/>
            <ac:spMk id="2" creationId="{B112BC35-CC6C-4E68-ECB1-30CB22B67265}"/>
          </ac:spMkLst>
        </pc:spChg>
        <pc:spChg chg="mod">
          <ac:chgData name="Lakshika Josephine Paiva" userId="S::lpaiv023@uottawa.ca::29169dee-0de4-4858-a930-cccfc594bca8" providerId="AD" clId="Web-{435D6ECB-6F86-6D20-4636-BEC99236DE03}" dt="2025-02-27T17:32:10.847" v="8" actId="14100"/>
          <ac:spMkLst>
            <pc:docMk/>
            <pc:sldMk cId="975591317" sldId="257"/>
            <ac:spMk id="6" creationId="{831E67C8-86AD-9C86-16FB-C0970434693E}"/>
          </ac:spMkLst>
        </pc:spChg>
      </pc:sldChg>
      <pc:sldChg chg="modSp">
        <pc:chgData name="Lakshika Josephine Paiva" userId="S::lpaiv023@uottawa.ca::29169dee-0de4-4858-a930-cccfc594bca8" providerId="AD" clId="Web-{435D6ECB-6F86-6D20-4636-BEC99236DE03}" dt="2025-02-27T17:43:25.716" v="108" actId="1076"/>
        <pc:sldMkLst>
          <pc:docMk/>
          <pc:sldMk cId="1496092410" sldId="270"/>
        </pc:sldMkLst>
        <pc:graphicFrameChg chg="mod">
          <ac:chgData name="Lakshika Josephine Paiva" userId="S::lpaiv023@uottawa.ca::29169dee-0de4-4858-a930-cccfc594bca8" providerId="AD" clId="Web-{435D6ECB-6F86-6D20-4636-BEC99236DE03}" dt="2025-02-27T17:43:25.716" v="108" actId="1076"/>
          <ac:graphicFrameMkLst>
            <pc:docMk/>
            <pc:sldMk cId="1496092410" sldId="270"/>
            <ac:graphicFrameMk id="6" creationId="{8CE53379-7E62-487A-A9E9-A9F62BF0F284}"/>
          </ac:graphicFrameMkLst>
        </pc:graphicFrameChg>
      </pc:sldChg>
      <pc:sldChg chg="modSp">
        <pc:chgData name="Lakshika Josephine Paiva" userId="S::lpaiv023@uottawa.ca::29169dee-0de4-4858-a930-cccfc594bca8" providerId="AD" clId="Web-{435D6ECB-6F86-6D20-4636-BEC99236DE03}" dt="2025-02-27T17:47:38.110" v="122" actId="20577"/>
        <pc:sldMkLst>
          <pc:docMk/>
          <pc:sldMk cId="4254363329" sldId="272"/>
        </pc:sldMkLst>
        <pc:graphicFrameChg chg="modGraphic">
          <ac:chgData name="Lakshika Josephine Paiva" userId="S::lpaiv023@uottawa.ca::29169dee-0de4-4858-a930-cccfc594bca8" providerId="AD" clId="Web-{435D6ECB-6F86-6D20-4636-BEC99236DE03}" dt="2025-02-27T17:47:38.110" v="122" actId="20577"/>
          <ac:graphicFrameMkLst>
            <pc:docMk/>
            <pc:sldMk cId="4254363329" sldId="272"/>
            <ac:graphicFrameMk id="75" creationId="{0A602B72-8249-A447-C49E-B541E407273F}"/>
          </ac:graphicFrameMkLst>
        </pc:graphicFrameChg>
      </pc:sldChg>
      <pc:sldChg chg="modSp">
        <pc:chgData name="Lakshika Josephine Paiva" userId="S::lpaiv023@uottawa.ca::29169dee-0de4-4858-a930-cccfc594bca8" providerId="AD" clId="Web-{435D6ECB-6F86-6D20-4636-BEC99236DE03}" dt="2025-02-27T17:34:21.411" v="66"/>
        <pc:sldMkLst>
          <pc:docMk/>
          <pc:sldMk cId="4222257304" sldId="273"/>
        </pc:sldMkLst>
        <pc:spChg chg="mod">
          <ac:chgData name="Lakshika Josephine Paiva" userId="S::lpaiv023@uottawa.ca::29169dee-0de4-4858-a930-cccfc594bca8" providerId="AD" clId="Web-{435D6ECB-6F86-6D20-4636-BEC99236DE03}" dt="2025-02-27T17:34:21.411" v="66"/>
          <ac:spMkLst>
            <pc:docMk/>
            <pc:sldMk cId="4222257304" sldId="273"/>
            <ac:spMk id="3" creationId="{50FF7F1F-51DF-F7F5-4555-0DC47DB73CE4}"/>
          </ac:spMkLst>
        </pc:spChg>
        <pc:graphicFrameChg chg="mod modGraphic">
          <ac:chgData name="Lakshika Josephine Paiva" userId="S::lpaiv023@uottawa.ca::29169dee-0de4-4858-a930-cccfc594bca8" providerId="AD" clId="Web-{435D6ECB-6F86-6D20-4636-BEC99236DE03}" dt="2025-02-27T17:33:59.411" v="62"/>
          <ac:graphicFrameMkLst>
            <pc:docMk/>
            <pc:sldMk cId="4222257304" sldId="273"/>
            <ac:graphicFrameMk id="11" creationId="{F6246188-D986-C078-4171-A7A442140A7B}"/>
          </ac:graphicFrameMkLst>
        </pc:graphicFrameChg>
      </pc:sldChg>
      <pc:sldChg chg="modSp">
        <pc:chgData name="Lakshika Josephine Paiva" userId="S::lpaiv023@uottawa.ca::29169dee-0de4-4858-a930-cccfc594bca8" providerId="AD" clId="Web-{435D6ECB-6F86-6D20-4636-BEC99236DE03}" dt="2025-02-27T17:42:51.700" v="93" actId="20577"/>
        <pc:sldMkLst>
          <pc:docMk/>
          <pc:sldMk cId="1236805051" sldId="274"/>
        </pc:sldMkLst>
        <pc:spChg chg="mod">
          <ac:chgData name="Lakshika Josephine Paiva" userId="S::lpaiv023@uottawa.ca::29169dee-0de4-4858-a930-cccfc594bca8" providerId="AD" clId="Web-{435D6ECB-6F86-6D20-4636-BEC99236DE03}" dt="2025-02-27T17:42:51.700" v="93" actId="20577"/>
          <ac:spMkLst>
            <pc:docMk/>
            <pc:sldMk cId="1236805051" sldId="274"/>
            <ac:spMk id="2" creationId="{BD92A45F-A388-3AF0-D345-91BCD3C4E6F6}"/>
          </ac:spMkLst>
        </pc:spChg>
        <pc:graphicFrameChg chg="mod">
          <ac:chgData name="Lakshika Josephine Paiva" userId="S::lpaiv023@uottawa.ca::29169dee-0de4-4858-a930-cccfc594bca8" providerId="AD" clId="Web-{435D6ECB-6F86-6D20-4636-BEC99236DE03}" dt="2025-02-27T17:37:30.383" v="85" actId="14100"/>
          <ac:graphicFrameMkLst>
            <pc:docMk/>
            <pc:sldMk cId="1236805051" sldId="274"/>
            <ac:graphicFrameMk id="13" creationId="{379ADB35-2A95-0148-CD8B-B4C0120ED229}"/>
          </ac:graphicFrameMkLst>
        </pc:graphicFrameChg>
      </pc:sldChg>
      <pc:sldChg chg="modSp">
        <pc:chgData name="Lakshika Josephine Paiva" userId="S::lpaiv023@uottawa.ca::29169dee-0de4-4858-a930-cccfc594bca8" providerId="AD" clId="Web-{435D6ECB-6F86-6D20-4636-BEC99236DE03}" dt="2025-02-27T17:43:04.262" v="105" actId="20577"/>
        <pc:sldMkLst>
          <pc:docMk/>
          <pc:sldMk cId="851562625" sldId="275"/>
        </pc:sldMkLst>
        <pc:spChg chg="mod">
          <ac:chgData name="Lakshika Josephine Paiva" userId="S::lpaiv023@uottawa.ca::29169dee-0de4-4858-a930-cccfc594bca8" providerId="AD" clId="Web-{435D6ECB-6F86-6D20-4636-BEC99236DE03}" dt="2025-02-27T17:43:04.262" v="105" actId="20577"/>
          <ac:spMkLst>
            <pc:docMk/>
            <pc:sldMk cId="851562625" sldId="275"/>
            <ac:spMk id="2" creationId="{288D3B1A-E994-C830-E4B2-78D2B3FD9771}"/>
          </ac:spMkLst>
        </pc:spChg>
        <pc:graphicFrameChg chg="mod">
          <ac:chgData name="Lakshika Josephine Paiva" userId="S::lpaiv023@uottawa.ca::29169dee-0de4-4858-a930-cccfc594bca8" providerId="AD" clId="Web-{435D6ECB-6F86-6D20-4636-BEC99236DE03}" dt="2025-02-27T17:37:14.289" v="82" actId="14100"/>
          <ac:graphicFrameMkLst>
            <pc:docMk/>
            <pc:sldMk cId="851562625" sldId="275"/>
            <ac:graphicFrameMk id="53" creationId="{756E44FB-BDF1-9C78-4338-4A7B3605471F}"/>
          </ac:graphicFrameMkLst>
        </pc:graphicFrameChg>
      </pc:sldChg>
      <pc:sldChg chg="modSp">
        <pc:chgData name="Lakshika Josephine Paiva" userId="S::lpaiv023@uottawa.ca::29169dee-0de4-4858-a930-cccfc594bca8" providerId="AD" clId="Web-{435D6ECB-6F86-6D20-4636-BEC99236DE03}" dt="2025-02-27T17:43:48.013" v="112" actId="14100"/>
        <pc:sldMkLst>
          <pc:docMk/>
          <pc:sldMk cId="2453442273" sldId="276"/>
        </pc:sldMkLst>
        <pc:spChg chg="mod">
          <ac:chgData name="Lakshika Josephine Paiva" userId="S::lpaiv023@uottawa.ca::29169dee-0de4-4858-a930-cccfc594bca8" providerId="AD" clId="Web-{435D6ECB-6F86-6D20-4636-BEC99236DE03}" dt="2025-02-27T17:35:50.928" v="72" actId="14100"/>
          <ac:spMkLst>
            <pc:docMk/>
            <pc:sldMk cId="2453442273" sldId="276"/>
            <ac:spMk id="2" creationId="{695532A6-3944-A49B-DAB6-7FC1E0C34ECB}"/>
          </ac:spMkLst>
        </pc:spChg>
        <pc:spChg chg="mod">
          <ac:chgData name="Lakshika Josephine Paiva" userId="S::lpaiv023@uottawa.ca::29169dee-0de4-4858-a930-cccfc594bca8" providerId="AD" clId="Web-{435D6ECB-6F86-6D20-4636-BEC99236DE03}" dt="2025-02-27T17:43:48.013" v="112" actId="14100"/>
          <ac:spMkLst>
            <pc:docMk/>
            <pc:sldMk cId="2453442273" sldId="276"/>
            <ac:spMk id="3" creationId="{8CA32DA1-63B4-45E6-C8ED-5C3298EFDE4B}"/>
          </ac:spMkLst>
        </pc:spChg>
      </pc:sldChg>
      <pc:sldChg chg="addSp delSp modSp add replId">
        <pc:chgData name="Lakshika Josephine Paiva" userId="S::lpaiv023@uottawa.ca::29169dee-0de4-4858-a930-cccfc594bca8" providerId="AD" clId="Web-{435D6ECB-6F86-6D20-4636-BEC99236DE03}" dt="2025-02-27T18:38:26.497" v="147"/>
        <pc:sldMkLst>
          <pc:docMk/>
          <pc:sldMk cId="3004575444" sldId="279"/>
        </pc:sldMkLst>
        <pc:spChg chg="mod">
          <ac:chgData name="Lakshika Josephine Paiva" userId="S::lpaiv023@uottawa.ca::29169dee-0de4-4858-a930-cccfc594bca8" providerId="AD" clId="Web-{435D6ECB-6F86-6D20-4636-BEC99236DE03}" dt="2025-02-27T18:33:31.618" v="132" actId="20577"/>
          <ac:spMkLst>
            <pc:docMk/>
            <pc:sldMk cId="3004575444" sldId="279"/>
            <ac:spMk id="2" creationId="{B2F7C233-078F-EF3E-089D-9E3EA59AD277}"/>
          </ac:spMkLst>
        </pc:spChg>
        <pc:spChg chg="add del mod">
          <ac:chgData name="Lakshika Josephine Paiva" userId="S::lpaiv023@uottawa.ca::29169dee-0de4-4858-a930-cccfc594bca8" providerId="AD" clId="Web-{435D6ECB-6F86-6D20-4636-BEC99236DE03}" dt="2025-02-27T18:35:53.323" v="133"/>
          <ac:spMkLst>
            <pc:docMk/>
            <pc:sldMk cId="3004575444" sldId="279"/>
            <ac:spMk id="22" creationId="{0E609FEB-057E-CF6E-1126-E79B01AE4D39}"/>
          </ac:spMkLst>
        </pc:spChg>
        <pc:graphicFrameChg chg="del">
          <ac:chgData name="Lakshika Josephine Paiva" userId="S::lpaiv023@uottawa.ca::29169dee-0de4-4858-a930-cccfc594bca8" providerId="AD" clId="Web-{435D6ECB-6F86-6D20-4636-BEC99236DE03}" dt="2025-02-27T18:33:21.805" v="124"/>
          <ac:graphicFrameMkLst>
            <pc:docMk/>
            <pc:sldMk cId="3004575444" sldId="279"/>
            <ac:graphicFrameMk id="75" creationId="{2AB81ED0-1D68-1FB5-097E-BD14C0A64CC6}"/>
          </ac:graphicFrameMkLst>
        </pc:graphicFrameChg>
        <pc:picChg chg="add mod ord modCrop">
          <ac:chgData name="Lakshika Josephine Paiva" userId="S::lpaiv023@uottawa.ca::29169dee-0de4-4858-a930-cccfc594bca8" providerId="AD" clId="Web-{435D6ECB-6F86-6D20-4636-BEC99236DE03}" dt="2025-02-27T18:38:26.497" v="147"/>
          <ac:picMkLst>
            <pc:docMk/>
            <pc:sldMk cId="3004575444" sldId="279"/>
            <ac:picMk id="23" creationId="{16F9262B-435F-6EB9-2BC0-1CC182D6726D}"/>
          </ac:picMkLst>
        </pc:picChg>
        <pc:picChg chg="add mod modCrop">
          <ac:chgData name="Lakshika Josephine Paiva" userId="S::lpaiv023@uottawa.ca::29169dee-0de4-4858-a930-cccfc594bca8" providerId="AD" clId="Web-{435D6ECB-6F86-6D20-4636-BEC99236DE03}" dt="2025-02-27T18:38:12.934" v="143"/>
          <ac:picMkLst>
            <pc:docMk/>
            <pc:sldMk cId="3004575444" sldId="279"/>
            <ac:picMk id="24" creationId="{E8C86AE3-33CB-01EB-C21D-21DD19602FC4}"/>
          </ac:picMkLst>
        </pc:picChg>
      </pc:sldChg>
    </pc:docChg>
  </pc:docChgLst>
  <pc:docChgLst>
    <pc:chgData name="Lakshika Josephine Paiva" userId="S::lpaiv023@uottawa.ca::29169dee-0de4-4858-a930-cccfc594bca8" providerId="AD" clId="Web-{6C756809-5285-4419-4D31-CF3D08622634}"/>
    <pc:docChg chg="modSld">
      <pc:chgData name="Lakshika Josephine Paiva" userId="S::lpaiv023@uottawa.ca::29169dee-0de4-4858-a930-cccfc594bca8" providerId="AD" clId="Web-{6C756809-5285-4419-4D31-CF3D08622634}" dt="2025-01-30T03:58:16.146" v="47" actId="20577"/>
      <pc:docMkLst>
        <pc:docMk/>
      </pc:docMkLst>
      <pc:sldChg chg="delSp modSp">
        <pc:chgData name="Lakshika Josephine Paiva" userId="S::lpaiv023@uottawa.ca::29169dee-0de4-4858-a930-cccfc594bca8" providerId="AD" clId="Web-{6C756809-5285-4419-4D31-CF3D08622634}" dt="2025-01-30T03:40:57.127" v="21" actId="20577"/>
        <pc:sldMkLst>
          <pc:docMk/>
          <pc:sldMk cId="2912405450" sldId="259"/>
        </pc:sldMkLst>
      </pc:sldChg>
      <pc:sldChg chg="modSp">
        <pc:chgData name="Lakshika Josephine Paiva" userId="S::lpaiv023@uottawa.ca::29169dee-0de4-4858-a930-cccfc594bca8" providerId="AD" clId="Web-{6C756809-5285-4419-4D31-CF3D08622634}" dt="2025-01-30T03:58:00.380" v="44" actId="20577"/>
        <pc:sldMkLst>
          <pc:docMk/>
          <pc:sldMk cId="3263145258" sldId="261"/>
        </pc:sldMkLst>
      </pc:sldChg>
      <pc:sldChg chg="modSp">
        <pc:chgData name="Lakshika Josephine Paiva" userId="S::lpaiv023@uottawa.ca::29169dee-0de4-4858-a930-cccfc594bca8" providerId="AD" clId="Web-{6C756809-5285-4419-4D31-CF3D08622634}" dt="2025-01-30T03:58:16.146" v="47" actId="20577"/>
        <pc:sldMkLst>
          <pc:docMk/>
          <pc:sldMk cId="4064034195" sldId="264"/>
        </pc:sldMkLst>
      </pc:sldChg>
    </pc:docChg>
  </pc:docChgLst>
  <pc:docChgLst>
    <pc:chgData name="Lakshika Josephine Paiva" userId="S::lpaiv023@uottawa.ca::29169dee-0de4-4858-a930-cccfc594bca8" providerId="AD" clId="Web-{2F1D86E1-F3A5-04BA-5478-B930D61C23A5}"/>
    <pc:docChg chg="addSld delSld modSld">
      <pc:chgData name="Lakshika Josephine Paiva" userId="S::lpaiv023@uottawa.ca::29169dee-0de4-4858-a930-cccfc594bca8" providerId="AD" clId="Web-{2F1D86E1-F3A5-04BA-5478-B930D61C23A5}" dt="2025-02-28T02:50:01.755" v="94"/>
      <pc:docMkLst>
        <pc:docMk/>
      </pc:docMkLst>
      <pc:sldChg chg="addSp delSp modSp del">
        <pc:chgData name="Lakshika Josephine Paiva" userId="S::lpaiv023@uottawa.ca::29169dee-0de4-4858-a930-cccfc594bca8" providerId="AD" clId="Web-{2F1D86E1-F3A5-04BA-5478-B930D61C23A5}" dt="2025-02-28T02:50:01.755" v="94"/>
        <pc:sldMkLst>
          <pc:docMk/>
          <pc:sldMk cId="4254363329" sldId="272"/>
        </pc:sldMkLst>
        <pc:spChg chg="mod">
          <ac:chgData name="Lakshika Josephine Paiva" userId="S::lpaiv023@uottawa.ca::29169dee-0de4-4858-a930-cccfc594bca8" providerId="AD" clId="Web-{2F1D86E1-F3A5-04BA-5478-B930D61C23A5}" dt="2025-02-28T00:45:22.016" v="39"/>
          <ac:spMkLst>
            <pc:docMk/>
            <pc:sldMk cId="4254363329" sldId="272"/>
            <ac:spMk id="2" creationId="{EFEEACEA-55B2-F515-EF93-1DC05031C946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69" creationId="{E383CC5D-71E8-4CB2-8E4A-F1E4FF6DC9D6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70" creationId="{E2DA5AC1-43C5-4243-9028-07DBB80D0C95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71" creationId="{8A4EDA1C-27A1-4C83-ACE4-6675EC9245B1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23.672" v="41"/>
          <ac:spMkLst>
            <pc:docMk/>
            <pc:sldMk cId="4254363329" sldId="272"/>
            <ac:spMk id="72" creationId="{1C2185E4-B584-4B9D-9440-DEA0FB9D94DF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73" creationId="{FF33EC8A-EE0A-4395-97E2-DAD467CF734C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74" creationId="{FF85DA95-16A4-404E-9BFF-27F8E4FC78AA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18.185" v="76"/>
          <ac:spMkLst>
            <pc:docMk/>
            <pc:sldMk cId="4254363329" sldId="272"/>
            <ac:spMk id="77" creationId="{E383CC5D-71E8-4CB2-8E4A-F1E4FF6DC9D6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18.185" v="76"/>
          <ac:spMkLst>
            <pc:docMk/>
            <pc:sldMk cId="4254363329" sldId="272"/>
            <ac:spMk id="78" creationId="{E2DA5AC1-43C5-4243-9028-07DBB80D0C95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18.185" v="76"/>
          <ac:spMkLst>
            <pc:docMk/>
            <pc:sldMk cId="4254363329" sldId="272"/>
            <ac:spMk id="79" creationId="{8A4EDA1C-27A1-4C83-ACE4-6675EC9245B1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22.016" v="39"/>
          <ac:spMkLst>
            <pc:docMk/>
            <pc:sldMk cId="4254363329" sldId="272"/>
            <ac:spMk id="80" creationId="{D8FAF097-5073-4347-985F-3B9C1042568F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18.185" v="76"/>
          <ac:spMkLst>
            <pc:docMk/>
            <pc:sldMk cId="4254363329" sldId="272"/>
            <ac:spMk id="81" creationId="{1C2185E4-B584-4B9D-9440-DEA0FB9D94DF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22.016" v="39"/>
          <ac:spMkLst>
            <pc:docMk/>
            <pc:sldMk cId="4254363329" sldId="272"/>
            <ac:spMk id="82" creationId="{445029C0-7C9E-4B38-AF9F-4F41075F6444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18.185" v="76"/>
          <ac:spMkLst>
            <pc:docMk/>
            <pc:sldMk cId="4254363329" sldId="272"/>
            <ac:spMk id="83" creationId="{FF33EC8A-EE0A-4395-97E2-DAD467CF734C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22.016" v="39"/>
          <ac:spMkLst>
            <pc:docMk/>
            <pc:sldMk cId="4254363329" sldId="272"/>
            <ac:spMk id="84" creationId="{C22416BE-CA7D-4941-954A-840BCE5B84CD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18.185" v="76"/>
          <ac:spMkLst>
            <pc:docMk/>
            <pc:sldMk cId="4254363329" sldId="272"/>
            <ac:spMk id="85" creationId="{FF85DA95-16A4-404E-9BFF-27F8E4FC78AA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23.672" v="41"/>
          <ac:spMkLst>
            <pc:docMk/>
            <pc:sldMk cId="4254363329" sldId="272"/>
            <ac:spMk id="86" creationId="{1C2185E4-B584-4B9D-9440-DEA0FB9D94DF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23.672" v="41"/>
          <ac:spMkLst>
            <pc:docMk/>
            <pc:sldMk cId="4254363329" sldId="272"/>
            <ac:spMk id="88" creationId="{FF33EC8A-EE0A-4395-97E2-DAD467CF734C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23.672" v="41"/>
          <ac:spMkLst>
            <pc:docMk/>
            <pc:sldMk cId="4254363329" sldId="272"/>
            <ac:spMk id="90" creationId="{FF85DA95-16A4-404E-9BFF-27F8E4FC78AA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23.672" v="41"/>
          <ac:spMkLst>
            <pc:docMk/>
            <pc:sldMk cId="4254363329" sldId="272"/>
            <ac:spMk id="91" creationId="{8A4EDA1C-27A1-4C83-ACE4-6675EC9245B1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16" v="78"/>
          <ac:spMkLst>
            <pc:docMk/>
            <pc:sldMk cId="4254363329" sldId="272"/>
            <ac:spMk id="92" creationId="{E383CC5D-71E8-4CB2-8E4A-F1E4FF6DC9D6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36.594" v="43"/>
          <ac:spMkLst>
            <pc:docMk/>
            <pc:sldMk cId="4254363329" sldId="272"/>
            <ac:spMk id="93" creationId="{E383CC5D-71E8-4CB2-8E4A-F1E4FF6DC9D6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36.594" v="43"/>
          <ac:spMkLst>
            <pc:docMk/>
            <pc:sldMk cId="4254363329" sldId="272"/>
            <ac:spMk id="94" creationId="{E2DA5AC1-43C5-4243-9028-07DBB80D0C95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36.594" v="43"/>
          <ac:spMkLst>
            <pc:docMk/>
            <pc:sldMk cId="4254363329" sldId="272"/>
            <ac:spMk id="95" creationId="{8A4EDA1C-27A1-4C83-ACE4-6675EC9245B1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36.594" v="43"/>
          <ac:spMkLst>
            <pc:docMk/>
            <pc:sldMk cId="4254363329" sldId="272"/>
            <ac:spMk id="96" creationId="{1C2185E4-B584-4B9D-9440-DEA0FB9D94DF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36.594" v="43"/>
          <ac:spMkLst>
            <pc:docMk/>
            <pc:sldMk cId="4254363329" sldId="272"/>
            <ac:spMk id="97" creationId="{FF33EC8A-EE0A-4395-97E2-DAD467CF734C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5:36.594" v="43"/>
          <ac:spMkLst>
            <pc:docMk/>
            <pc:sldMk cId="4254363329" sldId="272"/>
            <ac:spMk id="98" creationId="{FF85DA95-16A4-404E-9BFF-27F8E4FC78AA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16" v="78"/>
          <ac:spMkLst>
            <pc:docMk/>
            <pc:sldMk cId="4254363329" sldId="272"/>
            <ac:spMk id="99" creationId="{E2DA5AC1-43C5-4243-9028-07DBB80D0C95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16" v="78"/>
          <ac:spMkLst>
            <pc:docMk/>
            <pc:sldMk cId="4254363329" sldId="272"/>
            <ac:spMk id="100" creationId="{8A4EDA1C-27A1-4C83-ACE4-6675EC9245B1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16" v="78"/>
          <ac:spMkLst>
            <pc:docMk/>
            <pc:sldMk cId="4254363329" sldId="272"/>
            <ac:spMk id="101" creationId="{1C2185E4-B584-4B9D-9440-DEA0FB9D94DF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16" v="78"/>
          <ac:spMkLst>
            <pc:docMk/>
            <pc:sldMk cId="4254363329" sldId="272"/>
            <ac:spMk id="102" creationId="{FF33EC8A-EE0A-4395-97E2-DAD467CF734C}"/>
          </ac:spMkLst>
        </pc:spChg>
        <pc:spChg chg="add del">
          <ac:chgData name="Lakshika Josephine Paiva" userId="S::lpaiv023@uottawa.ca::29169dee-0de4-4858-a930-cccfc594bca8" providerId="AD" clId="Web-{2F1D86E1-F3A5-04BA-5478-B930D61C23A5}" dt="2025-02-28T00:48:21.716" v="78"/>
          <ac:spMkLst>
            <pc:docMk/>
            <pc:sldMk cId="4254363329" sldId="272"/>
            <ac:spMk id="103" creationId="{FF85DA95-16A4-404E-9BFF-27F8E4FC78AA}"/>
          </ac:spMkLst>
        </pc:spChg>
        <pc:spChg chg="add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105" creationId="{E383CC5D-71E8-4CB2-8E4A-F1E4FF6DC9D6}"/>
          </ac:spMkLst>
        </pc:spChg>
        <pc:spChg chg="add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107" creationId="{8A4EDA1C-27A1-4C83-ACE4-6675EC9245B1}"/>
          </ac:spMkLst>
        </pc:spChg>
        <pc:spChg chg="add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108" creationId="{1C2185E4-B584-4B9D-9440-DEA0FB9D94DF}"/>
          </ac:spMkLst>
        </pc:spChg>
        <pc:spChg chg="add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109" creationId="{FF33EC8A-EE0A-4395-97E2-DAD467CF734C}"/>
          </ac:spMkLst>
        </pc:spChg>
        <pc:spChg chg="add">
          <ac:chgData name="Lakshika Josephine Paiva" userId="S::lpaiv023@uottawa.ca::29169dee-0de4-4858-a930-cccfc594bca8" providerId="AD" clId="Web-{2F1D86E1-F3A5-04BA-5478-B930D61C23A5}" dt="2025-02-28T00:48:21.795" v="79"/>
          <ac:spMkLst>
            <pc:docMk/>
            <pc:sldMk cId="4254363329" sldId="272"/>
            <ac:spMk id="110" creationId="{FF85DA95-16A4-404E-9BFF-27F8E4FC78AA}"/>
          </ac:spMkLst>
        </pc:spChg>
        <pc:spChg chg="add del mod">
          <ac:chgData name="Lakshika Josephine Paiva" userId="S::lpaiv023@uottawa.ca::29169dee-0de4-4858-a930-cccfc594bca8" providerId="AD" clId="Web-{2F1D86E1-F3A5-04BA-5478-B930D61C23A5}" dt="2025-02-28T00:39:01.520" v="5"/>
          <ac:spMkLst>
            <pc:docMk/>
            <pc:sldMk cId="4254363329" sldId="272"/>
            <ac:spMk id="158" creationId="{1F3DD8F7-4F1E-A60D-CAD9-FF1B4C51DDDF}"/>
          </ac:spMkLst>
        </pc:spChg>
        <pc:graphicFrameChg chg="add del mod modGraphic">
          <ac:chgData name="Lakshika Josephine Paiva" userId="S::lpaiv023@uottawa.ca::29169dee-0de4-4858-a930-cccfc594bca8" providerId="AD" clId="Web-{2F1D86E1-F3A5-04BA-5478-B930D61C23A5}" dt="2025-02-28T00:47:32.842" v="73" actId="20577"/>
          <ac:graphicFrameMkLst>
            <pc:docMk/>
            <pc:sldMk cId="4254363329" sldId="272"/>
            <ac:graphicFrameMk id="75" creationId="{0A602B72-8249-A447-C49E-B541E407273F}"/>
          </ac:graphicFrameMkLst>
        </pc:graphicFrameChg>
        <pc:cxnChg chg="add del">
          <ac:chgData name="Lakshika Josephine Paiva" userId="S::lpaiv023@uottawa.ca::29169dee-0de4-4858-a930-cccfc594bca8" providerId="AD" clId="Web-{2F1D86E1-F3A5-04BA-5478-B930D61C23A5}" dt="2025-02-28T00:47:19.405" v="71"/>
          <ac:cxnSpMkLst>
            <pc:docMk/>
            <pc:sldMk cId="4254363329" sldId="272"/>
            <ac:cxnSpMk id="993" creationId="{062C336E-BA5A-17B9-406A-5379F2CDFFA9}"/>
          </ac:cxnSpMkLst>
        </pc:cxnChg>
      </pc:sldChg>
      <pc:sldChg chg="addSp delSp modSp add replId">
        <pc:chgData name="Lakshika Josephine Paiva" userId="S::lpaiv023@uottawa.ca::29169dee-0de4-4858-a930-cccfc594bca8" providerId="AD" clId="Web-{2F1D86E1-F3A5-04BA-5478-B930D61C23A5}" dt="2025-02-28T00:50:47.137" v="93"/>
        <pc:sldMkLst>
          <pc:docMk/>
          <pc:sldMk cId="4108663117" sldId="281"/>
        </pc:sldMkLst>
        <pc:spChg chg="add del">
          <ac:chgData name="Lakshika Josephine Paiva" userId="S::lpaiv023@uottawa.ca::29169dee-0de4-4858-a930-cccfc594bca8" providerId="AD" clId="Web-{2F1D86E1-F3A5-04BA-5478-B930D61C23A5}" dt="2025-02-28T00:49:13.716" v="83"/>
          <ac:spMkLst>
            <pc:docMk/>
            <pc:sldMk cId="4108663117" sldId="281"/>
            <ac:spMk id="110" creationId="{B9673467-60EA-087A-F463-1C0F584217D2}"/>
          </ac:spMkLst>
        </pc:spChg>
        <pc:spChg chg="add mod">
          <ac:chgData name="Lakshika Josephine Paiva" userId="S::lpaiv023@uottawa.ca::29169dee-0de4-4858-a930-cccfc594bca8" providerId="AD" clId="Web-{2F1D86E1-F3A5-04BA-5478-B930D61C23A5}" dt="2025-02-28T00:50:19.246" v="90"/>
          <ac:spMkLst>
            <pc:docMk/>
            <pc:sldMk cId="4108663117" sldId="281"/>
            <ac:spMk id="111" creationId="{1F3C13C0-1546-8AC4-9AE9-8B21E04E3202}"/>
          </ac:spMkLst>
        </pc:spChg>
        <pc:graphicFrameChg chg="add del">
          <ac:chgData name="Lakshika Josephine Paiva" userId="S::lpaiv023@uottawa.ca::29169dee-0de4-4858-a930-cccfc594bca8" providerId="AD" clId="Web-{2F1D86E1-F3A5-04BA-5478-B930D61C23A5}" dt="2025-02-28T00:48:31.435" v="81"/>
          <ac:graphicFrameMkLst>
            <pc:docMk/>
            <pc:sldMk cId="4108663117" sldId="281"/>
            <ac:graphicFrameMk id="43" creationId="{A98E104A-39D1-E901-E40B-7B0081585B84}"/>
          </ac:graphicFrameMkLst>
        </pc:graphicFrameChg>
        <pc:graphicFrameChg chg="modGraphic">
          <ac:chgData name="Lakshika Josephine Paiva" userId="S::lpaiv023@uottawa.ca::29169dee-0de4-4858-a930-cccfc594bca8" providerId="AD" clId="Web-{2F1D86E1-F3A5-04BA-5478-B930D61C23A5}" dt="2025-02-28T00:50:47.137" v="93"/>
          <ac:graphicFrameMkLst>
            <pc:docMk/>
            <pc:sldMk cId="4108663117" sldId="281"/>
            <ac:graphicFrameMk id="75" creationId="{C458D041-CC5D-E5F1-3109-FBC1225F58E4}"/>
          </ac:graphicFrameMkLst>
        </pc:graphicFrameChg>
      </pc:sldChg>
    </pc:docChg>
  </pc:docChgLst>
  <pc:docChgLst>
    <pc:chgData name="Lakshika Josephine Paiva" userId="S::lpaiv023@uottawa.ca::29169dee-0de4-4858-a930-cccfc594bca8" providerId="AD" clId="Web-{94D43319-20DF-6302-39AE-310405BD1551}"/>
    <pc:docChg chg="addSld delSld modSld addMainMaster delMainMaster">
      <pc:chgData name="Lakshika Josephine Paiva" userId="S::lpaiv023@uottawa.ca::29169dee-0de4-4858-a930-cccfc594bca8" providerId="AD" clId="Web-{94D43319-20DF-6302-39AE-310405BD1551}" dt="2025-01-28T15:02:08.303" v="508" actId="20577"/>
      <pc:docMkLst>
        <pc:docMk/>
      </pc:docMkLst>
      <pc:sldChg chg="addSp delSp modSp mod setBg modClrScheme chgLayout">
        <pc:chgData name="Lakshika Josephine Paiva" userId="S::lpaiv023@uottawa.ca::29169dee-0de4-4858-a930-cccfc594bca8" providerId="AD" clId="Web-{94D43319-20DF-6302-39AE-310405BD1551}" dt="2025-01-28T01:36:45.585" v="99"/>
        <pc:sldMkLst>
          <pc:docMk/>
          <pc:sldMk cId="109857222" sldId="256"/>
        </pc:sldMkLst>
        <pc:spChg chg="mod ord">
          <ac:chgData name="Lakshika Josephine Paiva" userId="S::lpaiv023@uottawa.ca::29169dee-0de4-4858-a930-cccfc594bca8" providerId="AD" clId="Web-{94D43319-20DF-6302-39AE-310405BD1551}" dt="2025-01-28T01:36:45.585" v="9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kshika Josephine Paiva" userId="S::lpaiv023@uottawa.ca::29169dee-0de4-4858-a930-cccfc594bca8" providerId="AD" clId="Web-{94D43319-20DF-6302-39AE-310405BD1551}" dt="2025-01-28T01:35:23.131" v="67" actId="20577"/>
          <ac:spMkLst>
            <pc:docMk/>
            <pc:sldMk cId="109857222" sldId="256"/>
            <ac:spMk id="3" creationId="{00000000-0000-0000-0000-000000000000}"/>
          </ac:spMkLst>
        </pc:spChg>
        <pc:picChg chg="add">
          <ac:chgData name="Lakshika Josephine Paiva" userId="S::lpaiv023@uottawa.ca::29169dee-0de4-4858-a930-cccfc594bca8" providerId="AD" clId="Web-{94D43319-20DF-6302-39AE-310405BD1551}" dt="2025-01-28T01:33:26.661" v="4"/>
          <ac:picMkLst>
            <pc:docMk/>
            <pc:sldMk cId="109857222" sldId="256"/>
            <ac:picMk id="27" creationId="{78A73B5D-4969-481A-A2A7-5ED59EDED6CD}"/>
          </ac:picMkLst>
        </pc:picChg>
      </pc:sldChg>
      <pc:sldChg chg="addSp delSp modSp new">
        <pc:chgData name="Lakshika Josephine Paiva" userId="S::lpaiv023@uottawa.ca::29169dee-0de4-4858-a930-cccfc594bca8" providerId="AD" clId="Web-{94D43319-20DF-6302-39AE-310405BD1551}" dt="2025-01-28T01:50:15.035" v="459" actId="1076"/>
        <pc:sldMkLst>
          <pc:docMk/>
          <pc:sldMk cId="975591317" sldId="257"/>
        </pc:sldMkLst>
        <pc:spChg chg="mod">
          <ac:chgData name="Lakshika Josephine Paiva" userId="S::lpaiv023@uottawa.ca::29169dee-0de4-4858-a930-cccfc594bca8" providerId="AD" clId="Web-{94D43319-20DF-6302-39AE-310405BD1551}" dt="2025-01-28T01:40:25.792" v="133" actId="20577"/>
          <ac:spMkLst>
            <pc:docMk/>
            <pc:sldMk cId="975591317" sldId="257"/>
            <ac:spMk id="2" creationId="{B112BC35-CC6C-4E68-ECB1-30CB22B67265}"/>
          </ac:spMkLst>
        </pc:spChg>
        <pc:spChg chg="add mod">
          <ac:chgData name="Lakshika Josephine Paiva" userId="S::lpaiv023@uottawa.ca::29169dee-0de4-4858-a930-cccfc594bca8" providerId="AD" clId="Web-{94D43319-20DF-6302-39AE-310405BD1551}" dt="2025-01-28T01:50:15.035" v="459" actId="1076"/>
          <ac:spMkLst>
            <pc:docMk/>
            <pc:sldMk cId="975591317" sldId="257"/>
            <ac:spMk id="6" creationId="{831E67C8-86AD-9C86-16FB-C0970434693E}"/>
          </ac:spMkLst>
        </pc:spChg>
        <pc:picChg chg="add mod ord">
          <ac:chgData name="Lakshika Josephine Paiva" userId="S::lpaiv023@uottawa.ca::29169dee-0de4-4858-a930-cccfc594bca8" providerId="AD" clId="Web-{94D43319-20DF-6302-39AE-310405BD1551}" dt="2025-01-28T01:47:32.626" v="399" actId="1076"/>
          <ac:picMkLst>
            <pc:docMk/>
            <pc:sldMk cId="975591317" sldId="257"/>
            <ac:picMk id="4" creationId="{0F37F658-960F-D21E-8507-9B52B79D7E10}"/>
          </ac:picMkLst>
        </pc:picChg>
      </pc:sldChg>
      <pc:sldChg chg="addSp delSp modSp add mod replId setBg">
        <pc:chgData name="Lakshika Josephine Paiva" userId="S::lpaiv023@uottawa.ca::29169dee-0de4-4858-a930-cccfc594bca8" providerId="AD" clId="Web-{94D43319-20DF-6302-39AE-310405BD1551}" dt="2025-01-28T15:02:08.303" v="508" actId="20577"/>
        <pc:sldMkLst>
          <pc:docMk/>
          <pc:sldMk cId="84693588" sldId="258"/>
        </pc:sldMkLst>
        <pc:spChg chg="mod">
          <ac:chgData name="Lakshika Josephine Paiva" userId="S::lpaiv023@uottawa.ca::29169dee-0de4-4858-a930-cccfc594bca8" providerId="AD" clId="Web-{94D43319-20DF-6302-39AE-310405BD1551}" dt="2025-01-28T15:00:42.442" v="501" actId="14100"/>
          <ac:spMkLst>
            <pc:docMk/>
            <pc:sldMk cId="84693588" sldId="258"/>
            <ac:spMk id="2" creationId="{B112BC35-CC6C-4E68-ECB1-30CB22B67265}"/>
          </ac:spMkLst>
        </pc:spChg>
      </pc:sldChg>
      <pc:sldChg chg="add del replId">
        <pc:chgData name="Lakshika Josephine Paiva" userId="S::lpaiv023@uottawa.ca::29169dee-0de4-4858-a930-cccfc594bca8" providerId="AD" clId="Web-{94D43319-20DF-6302-39AE-310405BD1551}" dt="2025-01-28T01:37:46.821" v="105"/>
        <pc:sldMkLst>
          <pc:docMk/>
          <pc:sldMk cId="1252717093" sldId="258"/>
        </pc:sldMkLst>
      </pc:sldChg>
      <pc:sldChg chg="add del replId">
        <pc:chgData name="Lakshika Josephine Paiva" userId="S::lpaiv023@uottawa.ca::29169dee-0de4-4858-a930-cccfc594bca8" providerId="AD" clId="Web-{94D43319-20DF-6302-39AE-310405BD1551}" dt="2025-01-28T01:39:56.963" v="114"/>
        <pc:sldMkLst>
          <pc:docMk/>
          <pc:sldMk cId="4071437737" sldId="258"/>
        </pc:sldMkLst>
      </pc:sldChg>
      <pc:sldChg chg="add del replId">
        <pc:chgData name="Lakshika Josephine Paiva" userId="S::lpaiv023@uottawa.ca::29169dee-0de4-4858-a930-cccfc594bca8" providerId="AD" clId="Web-{94D43319-20DF-6302-39AE-310405BD1551}" dt="2025-01-28T01:39:57.573" v="115"/>
        <pc:sldMkLst>
          <pc:docMk/>
          <pc:sldMk cId="315146510" sldId="259"/>
        </pc:sldMkLst>
      </pc:sldChg>
      <pc:sldChg chg="add replId">
        <pc:chgData name="Lakshika Josephine Paiva" userId="S::lpaiv023@uottawa.ca::29169dee-0de4-4858-a930-cccfc594bca8" providerId="AD" clId="Web-{94D43319-20DF-6302-39AE-310405BD1551}" dt="2025-01-28T01:40:01.291" v="118"/>
        <pc:sldMkLst>
          <pc:docMk/>
          <pc:sldMk cId="2912405450" sldId="259"/>
        </pc:sldMkLst>
      </pc:sldChg>
      <pc:sldChg chg="add del replId">
        <pc:chgData name="Lakshika Josephine Paiva" userId="S::lpaiv023@uottawa.ca::29169dee-0de4-4858-a930-cccfc594bca8" providerId="AD" clId="Web-{94D43319-20DF-6302-39AE-310405BD1551}" dt="2025-01-28T01:39:57.948" v="116"/>
        <pc:sldMkLst>
          <pc:docMk/>
          <pc:sldMk cId="2329678881" sldId="260"/>
        </pc:sldMkLst>
      </pc:sldChg>
      <pc:sldMasterChg chg="add del addSldLayout delSldLayout">
        <pc:chgData name="Lakshika Josephine Paiva" userId="S::lpaiv023@uottawa.ca::29169dee-0de4-4858-a930-cccfc594bca8" providerId="AD" clId="Web-{94D43319-20DF-6302-39AE-310405BD1551}" dt="2025-01-28T01:33:26.661" v="4"/>
        <pc:sldMasterMkLst>
          <pc:docMk/>
          <pc:sldMasterMk cId="2460954070" sldId="2147483660"/>
        </pc:sldMasterMkLst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akshika Josephine Paiva" userId="S::lpaiv023@uottawa.ca::29169dee-0de4-4858-a930-cccfc594bca8" providerId="AD" clId="Web-{94D43319-20DF-6302-39AE-310405BD1551}" dt="2025-01-28T01:33:26.661" v="4"/>
        <pc:sldMasterMkLst>
          <pc:docMk/>
          <pc:sldMasterMk cId="1858911165" sldId="2147483672"/>
        </pc:sldMasterMkLst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4057760151" sldId="2147483673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897738464" sldId="2147483674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753907846" sldId="2147483675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1612931940" sldId="2147483676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73615616" sldId="2147483677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3547140848" sldId="2147483678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1820931075" sldId="2147483679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496744270" sldId="2147483680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4061289013" sldId="2147483681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2035695189" sldId="2147483682"/>
          </pc:sldLayoutMkLst>
        </pc:sldLayoutChg>
        <pc:sldLayoutChg chg="add">
          <pc:chgData name="Lakshika Josephine Paiva" userId="S::lpaiv023@uottawa.ca::29169dee-0de4-4858-a930-cccfc594bca8" providerId="AD" clId="Web-{94D43319-20DF-6302-39AE-310405BD1551}" dt="2025-01-28T01:33:26.661" v="4"/>
          <pc:sldLayoutMkLst>
            <pc:docMk/>
            <pc:sldMasterMk cId="1858911165" sldId="2147483672"/>
            <pc:sldLayoutMk cId="1113350984" sldId="2147483683"/>
          </pc:sldLayoutMkLst>
        </pc:sldLayoutChg>
      </pc:sldMasterChg>
      <pc:sldMasterChg chg="add del addSldLayout delSldLayout">
        <pc:chgData name="Lakshika Josephine Paiva" userId="S::lpaiv023@uottawa.ca::29169dee-0de4-4858-a930-cccfc594bca8" providerId="AD" clId="Web-{94D43319-20DF-6302-39AE-310405BD1551}" dt="2025-01-28T01:33:06.223" v="1"/>
        <pc:sldMasterMkLst>
          <pc:docMk/>
          <pc:sldMasterMk cId="1700406610" sldId="2147483695"/>
        </pc:sldMasterMkLst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462186983" sldId="2147483684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1555827407" sldId="2147483685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169143089" sldId="2147483686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3672738113" sldId="2147483687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518031518" sldId="2147483688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1177868183" sldId="2147483689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3330730030" sldId="2147483690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3117451271" sldId="2147483691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383706744" sldId="2147483692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796111533" sldId="2147483693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06.223" v="1"/>
          <pc:sldLayoutMkLst>
            <pc:docMk/>
            <pc:sldMasterMk cId="1700406610" sldId="2147483695"/>
            <pc:sldLayoutMk cId="4253361073" sldId="2147483694"/>
          </pc:sldLayoutMkLst>
        </pc:sldLayoutChg>
      </pc:sldMasterChg>
      <pc:sldMasterChg chg="add del addSldLayout delSldLayout">
        <pc:chgData name="Lakshika Josephine Paiva" userId="S::lpaiv023@uottawa.ca::29169dee-0de4-4858-a930-cccfc594bca8" providerId="AD" clId="Web-{94D43319-20DF-6302-39AE-310405BD1551}" dt="2025-01-28T01:33:26.598" v="3"/>
        <pc:sldMasterMkLst>
          <pc:docMk/>
          <pc:sldMasterMk cId="4289502487" sldId="2147483708"/>
        </pc:sldMasterMkLst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4293206834" sldId="2147483697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1067143399" sldId="2147483698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2063839375" sldId="2147483699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3624238018" sldId="2147483700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440146657" sldId="2147483701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1812179887" sldId="2147483702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1015658954" sldId="2147483703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2947033354" sldId="2147483704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2810638646" sldId="2147483705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2331705964" sldId="2147483706"/>
          </pc:sldLayoutMkLst>
        </pc:sldLayoutChg>
        <pc:sldLayoutChg chg="add del">
          <pc:chgData name="Lakshika Josephine Paiva" userId="S::lpaiv023@uottawa.ca::29169dee-0de4-4858-a930-cccfc594bca8" providerId="AD" clId="Web-{94D43319-20DF-6302-39AE-310405BD1551}" dt="2025-01-28T01:33:26.598" v="3"/>
          <pc:sldLayoutMkLst>
            <pc:docMk/>
            <pc:sldMasterMk cId="4289502487" sldId="2147483708"/>
            <pc:sldLayoutMk cId="668340848" sldId="2147483707"/>
          </pc:sldLayoutMkLst>
        </pc:sldLayoutChg>
      </pc:sldMasterChg>
    </pc:docChg>
  </pc:docChgLst>
  <pc:docChgLst>
    <pc:chgData name="Lakshika Josephine Paiva" userId="S::lpaiv023@uottawa.ca::29169dee-0de4-4858-a930-cccfc594bca8" providerId="AD" clId="Web-{9DF948D5-798D-5342-E5F7-A4168C15DA77}"/>
    <pc:docChg chg="modSld">
      <pc:chgData name="Lakshika Josephine Paiva" userId="S::lpaiv023@uottawa.ca::29169dee-0de4-4858-a930-cccfc594bca8" providerId="AD" clId="Web-{9DF948D5-798D-5342-E5F7-A4168C15DA77}" dt="2025-02-27T21:51:32.236" v="3" actId="20577"/>
      <pc:docMkLst>
        <pc:docMk/>
      </pc:docMkLst>
      <pc:sldChg chg="modSp">
        <pc:chgData name="Lakshika Josephine Paiva" userId="S::lpaiv023@uottawa.ca::29169dee-0de4-4858-a930-cccfc594bca8" providerId="AD" clId="Web-{9DF948D5-798D-5342-E5F7-A4168C15DA77}" dt="2025-02-27T21:33:30.146" v="1" actId="20577"/>
        <pc:sldMkLst>
          <pc:docMk/>
          <pc:sldMk cId="975591317" sldId="257"/>
        </pc:sldMkLst>
        <pc:spChg chg="mod">
          <ac:chgData name="Lakshika Josephine Paiva" userId="S::lpaiv023@uottawa.ca::29169dee-0de4-4858-a930-cccfc594bca8" providerId="AD" clId="Web-{9DF948D5-798D-5342-E5F7-A4168C15DA77}" dt="2025-02-27T21:33:30.146" v="1" actId="20577"/>
          <ac:spMkLst>
            <pc:docMk/>
            <pc:sldMk cId="975591317" sldId="257"/>
            <ac:spMk id="6" creationId="{831E67C8-86AD-9C86-16FB-C0970434693E}"/>
          </ac:spMkLst>
        </pc:spChg>
      </pc:sldChg>
      <pc:sldChg chg="modSp">
        <pc:chgData name="Lakshika Josephine Paiva" userId="S::lpaiv023@uottawa.ca::29169dee-0de4-4858-a930-cccfc594bca8" providerId="AD" clId="Web-{9DF948D5-798D-5342-E5F7-A4168C15DA77}" dt="2025-02-27T21:51:32.236" v="3" actId="20577"/>
        <pc:sldMkLst>
          <pc:docMk/>
          <pc:sldMk cId="2448270439" sldId="268"/>
        </pc:sldMkLst>
        <pc:spChg chg="mod">
          <ac:chgData name="Lakshika Josephine Paiva" userId="S::lpaiv023@uottawa.ca::29169dee-0de4-4858-a930-cccfc594bca8" providerId="AD" clId="Web-{9DF948D5-798D-5342-E5F7-A4168C15DA77}" dt="2025-02-27T21:51:32.236" v="3" actId="20577"/>
          <ac:spMkLst>
            <pc:docMk/>
            <pc:sldMk cId="2448270439" sldId="268"/>
            <ac:spMk id="2" creationId="{5793A74E-4F86-9A6E-E01E-9E6C2EC437E2}"/>
          </ac:spMkLst>
        </pc:spChg>
      </pc:sldChg>
      <pc:sldChg chg="modSp">
        <pc:chgData name="Lakshika Josephine Paiva" userId="S::lpaiv023@uottawa.ca::29169dee-0de4-4858-a930-cccfc594bca8" providerId="AD" clId="Web-{9DF948D5-798D-5342-E5F7-A4168C15DA77}" dt="2025-02-27T21:39:31.921" v="2" actId="20577"/>
        <pc:sldMkLst>
          <pc:docMk/>
          <pc:sldMk cId="1236805051" sldId="274"/>
        </pc:sldMkLst>
        <pc:spChg chg="mod">
          <ac:chgData name="Lakshika Josephine Paiva" userId="S::lpaiv023@uottawa.ca::29169dee-0de4-4858-a930-cccfc594bca8" providerId="AD" clId="Web-{9DF948D5-798D-5342-E5F7-A4168C15DA77}" dt="2025-02-27T21:39:31.921" v="2" actId="20577"/>
          <ac:spMkLst>
            <pc:docMk/>
            <pc:sldMk cId="1236805051" sldId="274"/>
            <ac:spMk id="2" creationId="{BD92A45F-A388-3AF0-D345-91BCD3C4E6F6}"/>
          </ac:spMkLst>
        </pc:spChg>
      </pc:sldChg>
    </pc:docChg>
  </pc:docChgLst>
  <pc:docChgLst>
    <pc:chgData name="Sheryl Shajan" userId="S::sshaj101@uottawa.ca::ef058182-daa7-4eed-91cd-656768c5c8ed" providerId="AD" clId="Web-{A05BA1A5-3300-AEAF-CFD2-50448B3F94E3}"/>
    <pc:docChg chg="modSld">
      <pc:chgData name="Sheryl Shajan" userId="S::sshaj101@uottawa.ca::ef058182-daa7-4eed-91cd-656768c5c8ed" providerId="AD" clId="Web-{A05BA1A5-3300-AEAF-CFD2-50448B3F94E3}" dt="2025-01-30T17:42:10.185" v="40" actId="1076"/>
      <pc:docMkLst>
        <pc:docMk/>
      </pc:docMkLst>
      <pc:sldChg chg="modSp">
        <pc:chgData name="Sheryl Shajan" userId="S::sshaj101@uottawa.ca::ef058182-daa7-4eed-91cd-656768c5c8ed" providerId="AD" clId="Web-{A05BA1A5-3300-AEAF-CFD2-50448B3F94E3}" dt="2025-01-30T17:13:12.994" v="1" actId="20577"/>
        <pc:sldMkLst>
          <pc:docMk/>
          <pc:sldMk cId="3263145258" sldId="261"/>
        </pc:sldMkLst>
      </pc:sldChg>
      <pc:sldChg chg="modSp">
        <pc:chgData name="Sheryl Shajan" userId="S::sshaj101@uottawa.ca::ef058182-daa7-4eed-91cd-656768c5c8ed" providerId="AD" clId="Web-{A05BA1A5-3300-AEAF-CFD2-50448B3F94E3}" dt="2025-01-30T17:37:10.713" v="14" actId="1076"/>
        <pc:sldMkLst>
          <pc:docMk/>
          <pc:sldMk cId="4064034195" sldId="264"/>
        </pc:sldMkLst>
      </pc:sldChg>
      <pc:sldChg chg="modSp">
        <pc:chgData name="Sheryl Shajan" userId="S::sshaj101@uottawa.ca::ef058182-daa7-4eed-91cd-656768c5c8ed" providerId="AD" clId="Web-{A05BA1A5-3300-AEAF-CFD2-50448B3F94E3}" dt="2025-01-30T17:42:10.185" v="40" actId="1076"/>
        <pc:sldMkLst>
          <pc:docMk/>
          <pc:sldMk cId="2458158086" sldId="265"/>
        </pc:sldMkLst>
      </pc:sldChg>
      <pc:sldChg chg="addSp delSp modSp">
        <pc:chgData name="Sheryl Shajan" userId="S::sshaj101@uottawa.ca::ef058182-daa7-4eed-91cd-656768c5c8ed" providerId="AD" clId="Web-{A05BA1A5-3300-AEAF-CFD2-50448B3F94E3}" dt="2025-01-30T17:41:37.075" v="39" actId="20577"/>
        <pc:sldMkLst>
          <pc:docMk/>
          <pc:sldMk cId="2142313525" sldId="266"/>
        </pc:sldMkLst>
      </pc:sldChg>
      <pc:sldChg chg="modSp">
        <pc:chgData name="Sheryl Shajan" userId="S::sshaj101@uottawa.ca::ef058182-daa7-4eed-91cd-656768c5c8ed" providerId="AD" clId="Web-{A05BA1A5-3300-AEAF-CFD2-50448B3F94E3}" dt="2025-01-30T17:22:52.828" v="9" actId="14100"/>
        <pc:sldMkLst>
          <pc:docMk/>
          <pc:sldMk cId="4034359695" sldId="267"/>
        </pc:sldMkLst>
      </pc:sldChg>
    </pc:docChg>
  </pc:docChgLst>
  <pc:docChgLst>
    <pc:chgData name="Sheryl Shajan" userId="S::sshaj101@uottawa.ca::ef058182-daa7-4eed-91cd-656768c5c8ed" providerId="AD" clId="Web-{C92E7E23-F717-74D3-F9F3-FD7F62779BD9}"/>
    <pc:docChg chg="addSld delSld modSld sldOrd">
      <pc:chgData name="Sheryl Shajan" userId="S::sshaj101@uottawa.ca::ef058182-daa7-4eed-91cd-656768c5c8ed" providerId="AD" clId="Web-{C92E7E23-F717-74D3-F9F3-FD7F62779BD9}" dt="2025-01-30T20:31:35.253" v="327" actId="20577"/>
      <pc:docMkLst>
        <pc:docMk/>
      </pc:docMkLst>
      <pc:sldChg chg="modSp">
        <pc:chgData name="Sheryl Shajan" userId="S::sshaj101@uottawa.ca::ef058182-daa7-4eed-91cd-656768c5c8ed" providerId="AD" clId="Web-{C92E7E23-F717-74D3-F9F3-FD7F62779BD9}" dt="2025-01-30T17:05:37.397" v="296" actId="20577"/>
        <pc:sldMkLst>
          <pc:docMk/>
          <pc:sldMk cId="2912405450" sldId="259"/>
        </pc:sldMkLst>
      </pc:sldChg>
      <pc:sldChg chg="addSp delSp modSp del">
        <pc:chgData name="Sheryl Shajan" userId="S::sshaj101@uottawa.ca::ef058182-daa7-4eed-91cd-656768c5c8ed" providerId="AD" clId="Web-{C92E7E23-F717-74D3-F9F3-FD7F62779BD9}" dt="2025-01-30T16:39:52.113" v="137"/>
        <pc:sldMkLst>
          <pc:docMk/>
          <pc:sldMk cId="3224739737" sldId="260"/>
        </pc:sldMkLst>
      </pc:sldChg>
      <pc:sldChg chg="modSp">
        <pc:chgData name="Sheryl Shajan" userId="S::sshaj101@uottawa.ca::ef058182-daa7-4eed-91cd-656768c5c8ed" providerId="AD" clId="Web-{C92E7E23-F717-74D3-F9F3-FD7F62779BD9}" dt="2025-01-30T15:41:48.624" v="42" actId="20577"/>
        <pc:sldMkLst>
          <pc:docMk/>
          <pc:sldMk cId="3263145258" sldId="261"/>
        </pc:sldMkLst>
      </pc:sldChg>
      <pc:sldChg chg="modSp ord">
        <pc:chgData name="Sheryl Shajan" userId="S::sshaj101@uottawa.ca::ef058182-daa7-4eed-91cd-656768c5c8ed" providerId="AD" clId="Web-{C92E7E23-F717-74D3-F9F3-FD7F62779BD9}" dt="2025-01-30T16:37:54.223" v="136" actId="1076"/>
        <pc:sldMkLst>
          <pc:docMk/>
          <pc:sldMk cId="4064034195" sldId="264"/>
        </pc:sldMkLst>
      </pc:sldChg>
      <pc:sldChg chg="addSp delSp modSp add replId">
        <pc:chgData name="Sheryl Shajan" userId="S::sshaj101@uottawa.ca::ef058182-daa7-4eed-91cd-656768c5c8ed" providerId="AD" clId="Web-{C92E7E23-F717-74D3-F9F3-FD7F62779BD9}" dt="2025-01-30T20:26:44.981" v="324" actId="1076"/>
        <pc:sldMkLst>
          <pc:docMk/>
          <pc:sldMk cId="2458158086" sldId="265"/>
        </pc:sldMkLst>
      </pc:sldChg>
      <pc:sldChg chg="addSp delSp modSp new">
        <pc:chgData name="Sheryl Shajan" userId="S::sshaj101@uottawa.ca::ef058182-daa7-4eed-91cd-656768c5c8ed" providerId="AD" clId="Web-{C92E7E23-F717-74D3-F9F3-FD7F62779BD9}" dt="2025-01-30T20:31:35.253" v="327" actId="20577"/>
        <pc:sldMkLst>
          <pc:docMk/>
          <pc:sldMk cId="2142313525" sldId="266"/>
        </pc:sldMkLst>
      </pc:sldChg>
      <pc:sldChg chg="modSp">
        <pc:chgData name="Sheryl Shajan" userId="S::sshaj101@uottawa.ca::ef058182-daa7-4eed-91cd-656768c5c8ed" providerId="AD" clId="Web-{C92E7E23-F717-74D3-F9F3-FD7F62779BD9}" dt="2025-01-30T17:30:37.837" v="323" actId="1076"/>
        <pc:sldMkLst>
          <pc:docMk/>
          <pc:sldMk cId="4034359695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ottawa-my.sharepoint.com/personal/sshaj101_uottawa_ca/Documents/Group9_MentalHealthAbstractsProject_Clustering_BarStacked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common misclassifications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Anxiety Disorder</c:v>
                </c:pt>
              </c:strCache>
            </c:strRef>
          </c:tx>
          <c:spPr>
            <a:solidFill>
              <a:srgbClr val="7F947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Anxiety Disorder</c:v>
                </c:pt>
                <c:pt idx="1">
                  <c:v>Bipolar Disorder</c:v>
                </c:pt>
                <c:pt idx="2">
                  <c:v>Clinical Depression</c:v>
                </c:pt>
                <c:pt idx="3">
                  <c:v>PTSD</c:v>
                </c:pt>
                <c:pt idx="4">
                  <c:v>Schizophrenia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EE-4172-B378-FA1671F38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Bipolar Disorder</c:v>
                </c:pt>
              </c:strCache>
            </c:strRef>
          </c:tx>
          <c:spPr>
            <a:solidFill>
              <a:srgbClr val="36596B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Anxiety Disorder</c:v>
                </c:pt>
                <c:pt idx="1">
                  <c:v>Bipolar Disorder</c:v>
                </c:pt>
                <c:pt idx="2">
                  <c:v>Clinical Depression</c:v>
                </c:pt>
                <c:pt idx="3">
                  <c:v>PTSD</c:v>
                </c:pt>
                <c:pt idx="4">
                  <c:v>Schizophrenia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EE-4172-B378-FA1671F38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Clinical Depression</c:v>
                </c:pt>
              </c:strCache>
            </c:strRef>
          </c:tx>
          <c:spPr>
            <a:solidFill>
              <a:srgbClr val="81A7B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Anxiety Disorder</c:v>
                </c:pt>
                <c:pt idx="1">
                  <c:v>Bipolar Disorder</c:v>
                </c:pt>
                <c:pt idx="2">
                  <c:v>Clinical Depression</c:v>
                </c:pt>
                <c:pt idx="3">
                  <c:v>PTSD</c:v>
                </c:pt>
                <c:pt idx="4">
                  <c:v>Schizophrenia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EE-4172-B378-FA1671F38B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Schizophrenia</c:v>
                </c:pt>
              </c:strCache>
            </c:strRef>
          </c:tx>
          <c:spPr>
            <a:solidFill>
              <a:srgbClr val="B3BFC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Anxiety Disorder</c:v>
                </c:pt>
                <c:pt idx="1">
                  <c:v>Bipolar Disorder</c:v>
                </c:pt>
                <c:pt idx="2">
                  <c:v>Clinical Depression</c:v>
                </c:pt>
                <c:pt idx="3">
                  <c:v>PTSD</c:v>
                </c:pt>
                <c:pt idx="4">
                  <c:v>Schizophrenia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D-4CD4-B838-1731768C8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2359232"/>
        <c:axId val="502358752"/>
      </c:barChart>
      <c:catAx>
        <c:axId val="502359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358752"/>
        <c:crosses val="autoZero"/>
        <c:auto val="1"/>
        <c:lblAlgn val="ctr"/>
        <c:lblOffset val="100"/>
        <c:noMultiLvlLbl val="0"/>
      </c:catAx>
      <c:valAx>
        <c:axId val="50235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35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04B80-0FA5-40AD-ABA4-EF220D545C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809FC9-3FF2-4B57-93BB-15A1E75193EF}">
      <dgm:prSet/>
      <dgm:spPr/>
      <dgm:t>
        <a:bodyPr/>
        <a:lstStyle/>
        <a:p>
          <a:pPr>
            <a:defRPr cap="all"/>
          </a:pPr>
          <a:r>
            <a:rPr lang="en-US"/>
            <a:t>Topic Discovery</a:t>
          </a:r>
        </a:p>
      </dgm:t>
    </dgm:pt>
    <dgm:pt modelId="{9C38EDA8-1BC1-473E-A141-B535B6CA0AFA}" type="parTrans" cxnId="{FC7D7C15-82CA-49E0-9991-0BC74139434C}">
      <dgm:prSet/>
      <dgm:spPr/>
      <dgm:t>
        <a:bodyPr/>
        <a:lstStyle/>
        <a:p>
          <a:endParaRPr lang="en-US"/>
        </a:p>
      </dgm:t>
    </dgm:pt>
    <dgm:pt modelId="{1CA2C4EE-6EBE-4864-A285-DACD88FC3342}" type="sibTrans" cxnId="{FC7D7C15-82CA-49E0-9991-0BC74139434C}">
      <dgm:prSet/>
      <dgm:spPr/>
      <dgm:t>
        <a:bodyPr/>
        <a:lstStyle/>
        <a:p>
          <a:endParaRPr lang="en-US"/>
        </a:p>
      </dgm:t>
    </dgm:pt>
    <dgm:pt modelId="{32DD09BB-6B42-4126-A5CD-9DBDEE1AB8C2}">
      <dgm:prSet/>
      <dgm:spPr/>
      <dgm:t>
        <a:bodyPr/>
        <a:lstStyle/>
        <a:p>
          <a:pPr>
            <a:defRPr cap="all"/>
          </a:pPr>
          <a:r>
            <a:rPr lang="en-US"/>
            <a:t>Trend Analysis</a:t>
          </a:r>
        </a:p>
      </dgm:t>
    </dgm:pt>
    <dgm:pt modelId="{31AC29C1-7795-4ACC-8792-4331505B4992}" type="parTrans" cxnId="{EB793476-002B-4763-956E-A3D3803FAAE2}">
      <dgm:prSet/>
      <dgm:spPr/>
      <dgm:t>
        <a:bodyPr/>
        <a:lstStyle/>
        <a:p>
          <a:endParaRPr lang="en-US"/>
        </a:p>
      </dgm:t>
    </dgm:pt>
    <dgm:pt modelId="{A4FA5C60-41ED-44F9-AAE9-0732ACB307DA}" type="sibTrans" cxnId="{EB793476-002B-4763-956E-A3D3803FAAE2}">
      <dgm:prSet/>
      <dgm:spPr/>
      <dgm:t>
        <a:bodyPr/>
        <a:lstStyle/>
        <a:p>
          <a:endParaRPr lang="en-US"/>
        </a:p>
      </dgm:t>
    </dgm:pt>
    <dgm:pt modelId="{5D2612B8-01FC-4930-9921-AA438ABE93B5}">
      <dgm:prSet/>
      <dgm:spPr/>
      <dgm:t>
        <a:bodyPr/>
        <a:lstStyle/>
        <a:p>
          <a:pPr>
            <a:defRPr cap="all"/>
          </a:pPr>
          <a:r>
            <a:rPr lang="en-US"/>
            <a:t>Research gaps</a:t>
          </a:r>
        </a:p>
      </dgm:t>
    </dgm:pt>
    <dgm:pt modelId="{E24559B6-74DD-43F3-8628-5961E13B77A5}" type="parTrans" cxnId="{05B4CA0B-71F2-42B4-B432-40951165ED2D}">
      <dgm:prSet/>
      <dgm:spPr/>
      <dgm:t>
        <a:bodyPr/>
        <a:lstStyle/>
        <a:p>
          <a:endParaRPr lang="en-US"/>
        </a:p>
      </dgm:t>
    </dgm:pt>
    <dgm:pt modelId="{08381108-FDD6-421D-AA3E-3ECEEE4592FC}" type="sibTrans" cxnId="{05B4CA0B-71F2-42B4-B432-40951165ED2D}">
      <dgm:prSet/>
      <dgm:spPr/>
      <dgm:t>
        <a:bodyPr/>
        <a:lstStyle/>
        <a:p>
          <a:endParaRPr lang="en-US"/>
        </a:p>
      </dgm:t>
    </dgm:pt>
    <dgm:pt modelId="{48CE253C-AEE2-4861-B334-9A7C8EDB4C65}" type="pres">
      <dgm:prSet presAssocID="{94E04B80-0FA5-40AD-ABA4-EF220D545C31}" presName="root" presStyleCnt="0">
        <dgm:presLayoutVars>
          <dgm:dir/>
          <dgm:resizeHandles val="exact"/>
        </dgm:presLayoutVars>
      </dgm:prSet>
      <dgm:spPr/>
    </dgm:pt>
    <dgm:pt modelId="{84D3CEB1-AD5E-4B88-83E2-2B6E9A639170}" type="pres">
      <dgm:prSet presAssocID="{06809FC9-3FF2-4B57-93BB-15A1E75193EF}" presName="compNode" presStyleCnt="0"/>
      <dgm:spPr/>
    </dgm:pt>
    <dgm:pt modelId="{89F9BEAF-7B9F-4439-989E-3EA218F8F7F1}" type="pres">
      <dgm:prSet presAssocID="{06809FC9-3FF2-4B57-93BB-15A1E75193EF}" presName="iconBgRect" presStyleLbl="bgShp" presStyleIdx="0" presStyleCnt="3"/>
      <dgm:spPr/>
    </dgm:pt>
    <dgm:pt modelId="{A78B9646-EA5C-4419-AB9E-00EA0752AF2F}" type="pres">
      <dgm:prSet presAssocID="{06809FC9-3FF2-4B57-93BB-15A1E75193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583A662-1D44-4E9D-8BEE-C9ED522A69AB}" type="pres">
      <dgm:prSet presAssocID="{06809FC9-3FF2-4B57-93BB-15A1E75193EF}" presName="spaceRect" presStyleCnt="0"/>
      <dgm:spPr/>
    </dgm:pt>
    <dgm:pt modelId="{E9CEC81D-7E55-4037-AC05-DC430C6A3BE7}" type="pres">
      <dgm:prSet presAssocID="{06809FC9-3FF2-4B57-93BB-15A1E75193EF}" presName="textRect" presStyleLbl="revTx" presStyleIdx="0" presStyleCnt="3">
        <dgm:presLayoutVars>
          <dgm:chMax val="1"/>
          <dgm:chPref val="1"/>
        </dgm:presLayoutVars>
      </dgm:prSet>
      <dgm:spPr/>
    </dgm:pt>
    <dgm:pt modelId="{8D1FBFF8-8E10-4093-8B71-97566F3A33F0}" type="pres">
      <dgm:prSet presAssocID="{1CA2C4EE-6EBE-4864-A285-DACD88FC3342}" presName="sibTrans" presStyleCnt="0"/>
      <dgm:spPr/>
    </dgm:pt>
    <dgm:pt modelId="{7C220DD7-6BB8-4039-94FF-8196D4021E8E}" type="pres">
      <dgm:prSet presAssocID="{32DD09BB-6B42-4126-A5CD-9DBDEE1AB8C2}" presName="compNode" presStyleCnt="0"/>
      <dgm:spPr/>
    </dgm:pt>
    <dgm:pt modelId="{C49072F3-A875-4013-9721-A1B421E24C16}" type="pres">
      <dgm:prSet presAssocID="{32DD09BB-6B42-4126-A5CD-9DBDEE1AB8C2}" presName="iconBgRect" presStyleLbl="bgShp" presStyleIdx="1" presStyleCnt="3"/>
      <dgm:spPr/>
    </dgm:pt>
    <dgm:pt modelId="{2D9D74CB-D346-4357-9652-F826FC136A81}" type="pres">
      <dgm:prSet presAssocID="{32DD09BB-6B42-4126-A5CD-9DBDEE1AB8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42D218-257C-4ACB-BB50-88426AA04B3F}" type="pres">
      <dgm:prSet presAssocID="{32DD09BB-6B42-4126-A5CD-9DBDEE1AB8C2}" presName="spaceRect" presStyleCnt="0"/>
      <dgm:spPr/>
    </dgm:pt>
    <dgm:pt modelId="{032DEB81-64B0-48F3-BBCF-CDC7401CE4E7}" type="pres">
      <dgm:prSet presAssocID="{32DD09BB-6B42-4126-A5CD-9DBDEE1AB8C2}" presName="textRect" presStyleLbl="revTx" presStyleIdx="1" presStyleCnt="3">
        <dgm:presLayoutVars>
          <dgm:chMax val="1"/>
          <dgm:chPref val="1"/>
        </dgm:presLayoutVars>
      </dgm:prSet>
      <dgm:spPr/>
    </dgm:pt>
    <dgm:pt modelId="{C40FF421-A5AB-4267-A8A2-B3E9E5261E1D}" type="pres">
      <dgm:prSet presAssocID="{A4FA5C60-41ED-44F9-AAE9-0732ACB307DA}" presName="sibTrans" presStyleCnt="0"/>
      <dgm:spPr/>
    </dgm:pt>
    <dgm:pt modelId="{F61C3316-D667-4DB0-88C9-F9EF2BB442DA}" type="pres">
      <dgm:prSet presAssocID="{5D2612B8-01FC-4930-9921-AA438ABE93B5}" presName="compNode" presStyleCnt="0"/>
      <dgm:spPr/>
    </dgm:pt>
    <dgm:pt modelId="{93FF177C-F570-4E34-BF7B-EBD8FA6F158A}" type="pres">
      <dgm:prSet presAssocID="{5D2612B8-01FC-4930-9921-AA438ABE93B5}" presName="iconBgRect" presStyleLbl="bgShp" presStyleIdx="2" presStyleCnt="3"/>
      <dgm:spPr/>
    </dgm:pt>
    <dgm:pt modelId="{EFC6AD58-474F-48EA-942E-3246ED7EF41F}" type="pres">
      <dgm:prSet presAssocID="{5D2612B8-01FC-4930-9921-AA438ABE9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FD0B63A-3458-41AB-8934-B7FAFC732D9D}" type="pres">
      <dgm:prSet presAssocID="{5D2612B8-01FC-4930-9921-AA438ABE93B5}" presName="spaceRect" presStyleCnt="0"/>
      <dgm:spPr/>
    </dgm:pt>
    <dgm:pt modelId="{FB20910C-D5F9-4643-9A44-7BB61FE8B927}" type="pres">
      <dgm:prSet presAssocID="{5D2612B8-01FC-4930-9921-AA438ABE93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B4CA0B-71F2-42B4-B432-40951165ED2D}" srcId="{94E04B80-0FA5-40AD-ABA4-EF220D545C31}" destId="{5D2612B8-01FC-4930-9921-AA438ABE93B5}" srcOrd="2" destOrd="0" parTransId="{E24559B6-74DD-43F3-8628-5961E13B77A5}" sibTransId="{08381108-FDD6-421D-AA3E-3ECEEE4592FC}"/>
    <dgm:cxn modelId="{07957E0C-3B7A-468B-9F43-B210A9C8B816}" type="presOf" srcId="{32DD09BB-6B42-4126-A5CD-9DBDEE1AB8C2}" destId="{032DEB81-64B0-48F3-BBCF-CDC7401CE4E7}" srcOrd="0" destOrd="0" presId="urn:microsoft.com/office/officeart/2018/5/layout/IconCircleLabelList"/>
    <dgm:cxn modelId="{FC7D7C15-82CA-49E0-9991-0BC74139434C}" srcId="{94E04B80-0FA5-40AD-ABA4-EF220D545C31}" destId="{06809FC9-3FF2-4B57-93BB-15A1E75193EF}" srcOrd="0" destOrd="0" parTransId="{9C38EDA8-1BC1-473E-A141-B535B6CA0AFA}" sibTransId="{1CA2C4EE-6EBE-4864-A285-DACD88FC3342}"/>
    <dgm:cxn modelId="{F790521D-585D-4505-8E84-7EF421A92456}" type="presOf" srcId="{94E04B80-0FA5-40AD-ABA4-EF220D545C31}" destId="{48CE253C-AEE2-4861-B334-9A7C8EDB4C65}" srcOrd="0" destOrd="0" presId="urn:microsoft.com/office/officeart/2018/5/layout/IconCircleLabelList"/>
    <dgm:cxn modelId="{4CC07B4E-4D06-443D-A0FB-78EF2D4924E5}" type="presOf" srcId="{5D2612B8-01FC-4930-9921-AA438ABE93B5}" destId="{FB20910C-D5F9-4643-9A44-7BB61FE8B927}" srcOrd="0" destOrd="0" presId="urn:microsoft.com/office/officeart/2018/5/layout/IconCircleLabelList"/>
    <dgm:cxn modelId="{EB793476-002B-4763-956E-A3D3803FAAE2}" srcId="{94E04B80-0FA5-40AD-ABA4-EF220D545C31}" destId="{32DD09BB-6B42-4126-A5CD-9DBDEE1AB8C2}" srcOrd="1" destOrd="0" parTransId="{31AC29C1-7795-4ACC-8792-4331505B4992}" sibTransId="{A4FA5C60-41ED-44F9-AAE9-0732ACB307DA}"/>
    <dgm:cxn modelId="{E1CBA8F8-3CA4-4AF1-9B8B-38BF62F9F08E}" type="presOf" srcId="{06809FC9-3FF2-4B57-93BB-15A1E75193EF}" destId="{E9CEC81D-7E55-4037-AC05-DC430C6A3BE7}" srcOrd="0" destOrd="0" presId="urn:microsoft.com/office/officeart/2018/5/layout/IconCircleLabelList"/>
    <dgm:cxn modelId="{3493362C-1299-4B62-9D7D-EBD5A83B35C8}" type="presParOf" srcId="{48CE253C-AEE2-4861-B334-9A7C8EDB4C65}" destId="{84D3CEB1-AD5E-4B88-83E2-2B6E9A639170}" srcOrd="0" destOrd="0" presId="urn:microsoft.com/office/officeart/2018/5/layout/IconCircleLabelList"/>
    <dgm:cxn modelId="{88933D4D-48C6-4811-A38C-5A0F99BCBA21}" type="presParOf" srcId="{84D3CEB1-AD5E-4B88-83E2-2B6E9A639170}" destId="{89F9BEAF-7B9F-4439-989E-3EA218F8F7F1}" srcOrd="0" destOrd="0" presId="urn:microsoft.com/office/officeart/2018/5/layout/IconCircleLabelList"/>
    <dgm:cxn modelId="{E78D3163-B45C-4926-9C63-747371BCE182}" type="presParOf" srcId="{84D3CEB1-AD5E-4B88-83E2-2B6E9A639170}" destId="{A78B9646-EA5C-4419-AB9E-00EA0752AF2F}" srcOrd="1" destOrd="0" presId="urn:microsoft.com/office/officeart/2018/5/layout/IconCircleLabelList"/>
    <dgm:cxn modelId="{9C292945-43C4-48F5-9615-DA196D8444A1}" type="presParOf" srcId="{84D3CEB1-AD5E-4B88-83E2-2B6E9A639170}" destId="{B583A662-1D44-4E9D-8BEE-C9ED522A69AB}" srcOrd="2" destOrd="0" presId="urn:microsoft.com/office/officeart/2018/5/layout/IconCircleLabelList"/>
    <dgm:cxn modelId="{1C60028F-CC2A-407F-8F56-D65D8C80FED5}" type="presParOf" srcId="{84D3CEB1-AD5E-4B88-83E2-2B6E9A639170}" destId="{E9CEC81D-7E55-4037-AC05-DC430C6A3BE7}" srcOrd="3" destOrd="0" presId="urn:microsoft.com/office/officeart/2018/5/layout/IconCircleLabelList"/>
    <dgm:cxn modelId="{85994F94-C04A-4D89-BC46-F2761B97B1CA}" type="presParOf" srcId="{48CE253C-AEE2-4861-B334-9A7C8EDB4C65}" destId="{8D1FBFF8-8E10-4093-8B71-97566F3A33F0}" srcOrd="1" destOrd="0" presId="urn:microsoft.com/office/officeart/2018/5/layout/IconCircleLabelList"/>
    <dgm:cxn modelId="{D357DC8E-29EE-4106-8DA5-80DB17E10177}" type="presParOf" srcId="{48CE253C-AEE2-4861-B334-9A7C8EDB4C65}" destId="{7C220DD7-6BB8-4039-94FF-8196D4021E8E}" srcOrd="2" destOrd="0" presId="urn:microsoft.com/office/officeart/2018/5/layout/IconCircleLabelList"/>
    <dgm:cxn modelId="{B0A8225A-A33C-4795-AFA5-5CADAF5663FE}" type="presParOf" srcId="{7C220DD7-6BB8-4039-94FF-8196D4021E8E}" destId="{C49072F3-A875-4013-9721-A1B421E24C16}" srcOrd="0" destOrd="0" presId="urn:microsoft.com/office/officeart/2018/5/layout/IconCircleLabelList"/>
    <dgm:cxn modelId="{1BD42DA0-E333-44F5-BD09-E2425D2F00B3}" type="presParOf" srcId="{7C220DD7-6BB8-4039-94FF-8196D4021E8E}" destId="{2D9D74CB-D346-4357-9652-F826FC136A81}" srcOrd="1" destOrd="0" presId="urn:microsoft.com/office/officeart/2018/5/layout/IconCircleLabelList"/>
    <dgm:cxn modelId="{1844627A-8F0D-4AE8-97A9-A6114C908637}" type="presParOf" srcId="{7C220DD7-6BB8-4039-94FF-8196D4021E8E}" destId="{A042D218-257C-4ACB-BB50-88426AA04B3F}" srcOrd="2" destOrd="0" presId="urn:microsoft.com/office/officeart/2018/5/layout/IconCircleLabelList"/>
    <dgm:cxn modelId="{7B38EFBF-0F73-4CAC-AC68-920CFAA524CC}" type="presParOf" srcId="{7C220DD7-6BB8-4039-94FF-8196D4021E8E}" destId="{032DEB81-64B0-48F3-BBCF-CDC7401CE4E7}" srcOrd="3" destOrd="0" presId="urn:microsoft.com/office/officeart/2018/5/layout/IconCircleLabelList"/>
    <dgm:cxn modelId="{497016F4-CA68-4C68-B62A-D96372A85807}" type="presParOf" srcId="{48CE253C-AEE2-4861-B334-9A7C8EDB4C65}" destId="{C40FF421-A5AB-4267-A8A2-B3E9E5261E1D}" srcOrd="3" destOrd="0" presId="urn:microsoft.com/office/officeart/2018/5/layout/IconCircleLabelList"/>
    <dgm:cxn modelId="{4D8EE077-D5B7-417C-BD28-8E931B2D64B2}" type="presParOf" srcId="{48CE253C-AEE2-4861-B334-9A7C8EDB4C65}" destId="{F61C3316-D667-4DB0-88C9-F9EF2BB442DA}" srcOrd="4" destOrd="0" presId="urn:microsoft.com/office/officeart/2018/5/layout/IconCircleLabelList"/>
    <dgm:cxn modelId="{5A7CF9F5-8833-41AD-A602-F36D1E28D989}" type="presParOf" srcId="{F61C3316-D667-4DB0-88C9-F9EF2BB442DA}" destId="{93FF177C-F570-4E34-BF7B-EBD8FA6F158A}" srcOrd="0" destOrd="0" presId="urn:microsoft.com/office/officeart/2018/5/layout/IconCircleLabelList"/>
    <dgm:cxn modelId="{5609C4DA-2E23-452B-8ACF-CDEADFEC0EC5}" type="presParOf" srcId="{F61C3316-D667-4DB0-88C9-F9EF2BB442DA}" destId="{EFC6AD58-474F-48EA-942E-3246ED7EF41F}" srcOrd="1" destOrd="0" presId="urn:microsoft.com/office/officeart/2018/5/layout/IconCircleLabelList"/>
    <dgm:cxn modelId="{830C1EFE-C006-4908-B5CD-8EC547E0C61B}" type="presParOf" srcId="{F61C3316-D667-4DB0-88C9-F9EF2BB442DA}" destId="{DFD0B63A-3458-41AB-8934-B7FAFC732D9D}" srcOrd="2" destOrd="0" presId="urn:microsoft.com/office/officeart/2018/5/layout/IconCircleLabelList"/>
    <dgm:cxn modelId="{CBCE9888-E34A-45AF-B885-6F2B15040FD8}" type="presParOf" srcId="{F61C3316-D667-4DB0-88C9-F9EF2BB442DA}" destId="{FB20910C-D5F9-4643-9A44-7BB61FE8B9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11903A-5B65-4B27-9D58-D3CFF584A5A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31FB327-6A50-4EAD-9366-DE3D5BD71D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 Source:</a:t>
          </a:r>
          <a:r>
            <a:rPr lang="en-US"/>
            <a:t> </a:t>
          </a:r>
          <a:endParaRPr lang="en-US">
            <a:latin typeface="Gill Sans Nova"/>
          </a:endParaRPr>
        </a:p>
      </dgm:t>
    </dgm:pt>
    <dgm:pt modelId="{309C2E37-0D5F-4A41-9AD8-3DC8F6377C99}" type="parTrans" cxnId="{4AFB85AF-48A5-4D08-8EB5-EB285A245249}">
      <dgm:prSet/>
      <dgm:spPr/>
      <dgm:t>
        <a:bodyPr/>
        <a:lstStyle/>
        <a:p>
          <a:endParaRPr lang="en-US"/>
        </a:p>
      </dgm:t>
    </dgm:pt>
    <dgm:pt modelId="{1D487BB7-2CE4-4811-BE19-038AD87EB208}" type="sibTrans" cxnId="{4AFB85AF-48A5-4D08-8EB5-EB285A245249}">
      <dgm:prSet/>
      <dgm:spPr/>
      <dgm:t>
        <a:bodyPr/>
        <a:lstStyle/>
        <a:p>
          <a:endParaRPr lang="en-US"/>
        </a:p>
      </dgm:t>
    </dgm:pt>
    <dgm:pt modelId="{204A856E-C800-4EEE-AAC9-D63A1D1B45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Gill Sans Nova"/>
            </a:rPr>
            <a:t>Preprocessing</a:t>
          </a:r>
          <a:r>
            <a:rPr lang="en-US" b="1"/>
            <a:t>:</a:t>
          </a:r>
          <a:endParaRPr lang="en-US"/>
        </a:p>
      </dgm:t>
    </dgm:pt>
    <dgm:pt modelId="{5684D546-CAA8-4256-8FF0-E4AA9CFEE0F3}" type="parTrans" cxnId="{4FCA0D77-8E85-4A64-A5E7-25FD63F21D91}">
      <dgm:prSet/>
      <dgm:spPr/>
      <dgm:t>
        <a:bodyPr/>
        <a:lstStyle/>
        <a:p>
          <a:endParaRPr lang="en-US"/>
        </a:p>
      </dgm:t>
    </dgm:pt>
    <dgm:pt modelId="{25B28618-593A-4928-9616-83B670307015}" type="sibTrans" cxnId="{4FCA0D77-8E85-4A64-A5E7-25FD63F21D91}">
      <dgm:prSet/>
      <dgm:spPr/>
      <dgm:t>
        <a:bodyPr/>
        <a:lstStyle/>
        <a:p>
          <a:endParaRPr lang="en-US"/>
        </a:p>
      </dgm:t>
    </dgm:pt>
    <dgm:pt modelId="{AFD9B2FD-63E5-4E74-9668-D14EC0097D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scraping abstracts using Python libraries (requests, BeautifulSoup)</a:t>
          </a:r>
        </a:p>
      </dgm:t>
    </dgm:pt>
    <dgm:pt modelId="{1B275524-F999-4135-AD93-D31657F22997}" type="parTrans" cxnId="{92561778-EDCD-4744-AB0D-2F59504909B1}">
      <dgm:prSet/>
      <dgm:spPr/>
      <dgm:t>
        <a:bodyPr/>
        <a:lstStyle/>
        <a:p>
          <a:endParaRPr lang="en-US"/>
        </a:p>
      </dgm:t>
    </dgm:pt>
    <dgm:pt modelId="{6DC3372D-FC9E-4CB1-BBFC-3A5885431A81}" type="sibTrans" cxnId="{92561778-EDCD-4744-AB0D-2F59504909B1}">
      <dgm:prSet/>
      <dgm:spPr/>
      <dgm:t>
        <a:bodyPr/>
        <a:lstStyle/>
        <a:p>
          <a:endParaRPr lang="en-US"/>
        </a:p>
      </dgm:t>
    </dgm:pt>
    <dgm:pt modelId="{95161C57-545E-499E-9343-3E104709E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text (removing non-alphanumeric characters, stopwords)</a:t>
          </a:r>
        </a:p>
      </dgm:t>
    </dgm:pt>
    <dgm:pt modelId="{A3D08A02-E298-4034-8A6B-ECD977C08865}" type="parTrans" cxnId="{A3AB4E1E-ED3A-4334-B450-9A627F596612}">
      <dgm:prSet/>
      <dgm:spPr/>
      <dgm:t>
        <a:bodyPr/>
        <a:lstStyle/>
        <a:p>
          <a:endParaRPr lang="en-US"/>
        </a:p>
      </dgm:t>
    </dgm:pt>
    <dgm:pt modelId="{51BF9B66-EF80-41E7-9E1C-64F7AAA102F8}" type="sibTrans" cxnId="{A3AB4E1E-ED3A-4334-B450-9A627F596612}">
      <dgm:prSet/>
      <dgm:spPr/>
      <dgm:t>
        <a:bodyPr/>
        <a:lstStyle/>
        <a:p>
          <a:endParaRPr lang="en-US"/>
        </a:p>
      </dgm:t>
    </dgm:pt>
    <dgm:pt modelId="{6AF84ABA-EAD1-40BA-998B-34087B309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Partitioning abstracts into 150-word segments</a:t>
          </a:r>
        </a:p>
      </dgm:t>
    </dgm:pt>
    <dgm:pt modelId="{759969A8-1D9F-4188-AC1F-5B28CF55D287}" type="parTrans" cxnId="{F451B6A6-D057-49B9-9C4C-BB4324435C75}">
      <dgm:prSet/>
      <dgm:spPr/>
      <dgm:t>
        <a:bodyPr/>
        <a:lstStyle/>
        <a:p>
          <a:endParaRPr lang="en-US"/>
        </a:p>
      </dgm:t>
    </dgm:pt>
    <dgm:pt modelId="{46D447CE-F798-4A89-BE67-198D4228B251}" type="sibTrans" cxnId="{F451B6A6-D057-49B9-9C4C-BB4324435C75}">
      <dgm:prSet/>
      <dgm:spPr/>
      <dgm:t>
        <a:bodyPr/>
        <a:lstStyle/>
        <a:p>
          <a:endParaRPr lang="en-US"/>
        </a:p>
      </dgm:t>
    </dgm:pt>
    <dgm:pt modelId="{9616DC0B-4CD1-48E4-9C86-721EC6DEE0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Output:</a:t>
          </a:r>
          <a:endParaRPr lang="en-US"/>
        </a:p>
      </dgm:t>
    </dgm:pt>
    <dgm:pt modelId="{FB055902-8746-43C6-AC48-40752070CA53}" type="parTrans" cxnId="{B9998081-F698-4560-BC2B-213F7F975ACD}">
      <dgm:prSet/>
      <dgm:spPr/>
      <dgm:t>
        <a:bodyPr/>
        <a:lstStyle/>
        <a:p>
          <a:endParaRPr lang="en-US"/>
        </a:p>
      </dgm:t>
    </dgm:pt>
    <dgm:pt modelId="{0EB58F28-1BE4-4B6A-81E7-0E13C4528252}" type="sibTrans" cxnId="{B9998081-F698-4560-BC2B-213F7F975ACD}">
      <dgm:prSet/>
      <dgm:spPr/>
      <dgm:t>
        <a:bodyPr/>
        <a:lstStyle/>
        <a:p>
          <a:endParaRPr lang="en-US"/>
        </a:p>
      </dgm:t>
    </dgm:pt>
    <dgm:pt modelId="{57C17F6A-78F2-4B3C-B38B-0609C7180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CSV file with 200 partitions per disorder, each labeled accordingly</a:t>
          </a:r>
        </a:p>
      </dgm:t>
    </dgm:pt>
    <dgm:pt modelId="{5D3294CD-F07E-48B8-BA9F-0A91B3A82505}" type="parTrans" cxnId="{107BC33D-23FA-4D96-97E8-58C3C9A53A87}">
      <dgm:prSet/>
      <dgm:spPr/>
      <dgm:t>
        <a:bodyPr/>
        <a:lstStyle/>
        <a:p>
          <a:endParaRPr lang="en-US"/>
        </a:p>
      </dgm:t>
    </dgm:pt>
    <dgm:pt modelId="{4F33D7C1-4BA3-4F0A-9315-E5CDFFBD1D9F}" type="sibTrans" cxnId="{107BC33D-23FA-4D96-97E8-58C3C9A53A87}">
      <dgm:prSet/>
      <dgm:spPr/>
      <dgm:t>
        <a:bodyPr/>
        <a:lstStyle/>
        <a:p>
          <a:endParaRPr lang="en-US"/>
        </a:p>
      </dgm:t>
    </dgm:pt>
    <dgm:pt modelId="{A5E3D18F-D71E-4DA3-9D95-6C5BFB146B1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PubMed abstracts</a:t>
          </a:r>
        </a:p>
      </dgm:t>
    </dgm:pt>
    <dgm:pt modelId="{F5D59DA1-BE84-4456-80C7-34988B37F02C}" type="parTrans" cxnId="{A8B2D12E-4FD5-4B2B-AD75-C1D9A8693D0B}">
      <dgm:prSet/>
      <dgm:spPr/>
    </dgm:pt>
    <dgm:pt modelId="{DF924B91-6DE2-4231-80BE-F3173E650EBA}" type="sibTrans" cxnId="{A8B2D12E-4FD5-4B2B-AD75-C1D9A8693D0B}">
      <dgm:prSet/>
      <dgm:spPr/>
      <dgm:t>
        <a:bodyPr/>
        <a:lstStyle/>
        <a:p>
          <a:endParaRPr lang="en-US"/>
        </a:p>
      </dgm:t>
    </dgm:pt>
    <dgm:pt modelId="{071BF95F-0459-480C-9002-323AD0347B7D}" type="pres">
      <dgm:prSet presAssocID="{E311903A-5B65-4B27-9D58-D3CFF584A5A7}" presName="root" presStyleCnt="0">
        <dgm:presLayoutVars>
          <dgm:dir/>
          <dgm:resizeHandles val="exact"/>
        </dgm:presLayoutVars>
      </dgm:prSet>
      <dgm:spPr/>
    </dgm:pt>
    <dgm:pt modelId="{DF2F0FB0-0CEB-4385-968E-A34FA72950A2}" type="pres">
      <dgm:prSet presAssocID="{431FB327-6A50-4EAD-9366-DE3D5BD71DCF}" presName="compNode" presStyleCnt="0"/>
      <dgm:spPr/>
    </dgm:pt>
    <dgm:pt modelId="{B1C06F1D-8E36-443D-B695-DE60D0AC9AC6}" type="pres">
      <dgm:prSet presAssocID="{431FB327-6A50-4EAD-9366-DE3D5BD71D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5E257AE-74DF-40D3-AB8B-51AA03081480}" type="pres">
      <dgm:prSet presAssocID="{431FB327-6A50-4EAD-9366-DE3D5BD71DCF}" presName="iconSpace" presStyleCnt="0"/>
      <dgm:spPr/>
    </dgm:pt>
    <dgm:pt modelId="{27EEBC9D-CC77-44AC-8113-84693E51401C}" type="pres">
      <dgm:prSet presAssocID="{431FB327-6A50-4EAD-9366-DE3D5BD71DCF}" presName="parTx" presStyleLbl="revTx" presStyleIdx="0" presStyleCnt="6">
        <dgm:presLayoutVars>
          <dgm:chMax val="0"/>
          <dgm:chPref val="0"/>
        </dgm:presLayoutVars>
      </dgm:prSet>
      <dgm:spPr/>
    </dgm:pt>
    <dgm:pt modelId="{7652A835-ABDC-47FC-B351-92002E2CF484}" type="pres">
      <dgm:prSet presAssocID="{431FB327-6A50-4EAD-9366-DE3D5BD71DCF}" presName="txSpace" presStyleCnt="0"/>
      <dgm:spPr/>
    </dgm:pt>
    <dgm:pt modelId="{58D871D2-FD95-4B72-8154-BF3798688620}" type="pres">
      <dgm:prSet presAssocID="{431FB327-6A50-4EAD-9366-DE3D5BD71DCF}" presName="desTx" presStyleLbl="revTx" presStyleIdx="1" presStyleCnt="6">
        <dgm:presLayoutVars/>
      </dgm:prSet>
      <dgm:spPr/>
    </dgm:pt>
    <dgm:pt modelId="{49E55DC9-E05C-4B50-9BA0-C7BA16D39727}" type="pres">
      <dgm:prSet presAssocID="{1D487BB7-2CE4-4811-BE19-038AD87EB208}" presName="sibTrans" presStyleCnt="0"/>
      <dgm:spPr/>
    </dgm:pt>
    <dgm:pt modelId="{F00C71E9-5C7B-4F5C-948B-F2743CF6066F}" type="pres">
      <dgm:prSet presAssocID="{204A856E-C800-4EEE-AAC9-D63A1D1B4558}" presName="compNode" presStyleCnt="0"/>
      <dgm:spPr/>
    </dgm:pt>
    <dgm:pt modelId="{0FE3A5C2-E937-4953-937F-51C05DC13E6F}" type="pres">
      <dgm:prSet presAssocID="{204A856E-C800-4EEE-AAC9-D63A1D1B45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B057EB3-DAD1-4946-BECB-9E6D56FA2B71}" type="pres">
      <dgm:prSet presAssocID="{204A856E-C800-4EEE-AAC9-D63A1D1B4558}" presName="iconSpace" presStyleCnt="0"/>
      <dgm:spPr/>
    </dgm:pt>
    <dgm:pt modelId="{8A29F264-923F-40DE-99EC-05878E2F489F}" type="pres">
      <dgm:prSet presAssocID="{204A856E-C800-4EEE-AAC9-D63A1D1B4558}" presName="parTx" presStyleLbl="revTx" presStyleIdx="2" presStyleCnt="6">
        <dgm:presLayoutVars>
          <dgm:chMax val="0"/>
          <dgm:chPref val="0"/>
        </dgm:presLayoutVars>
      </dgm:prSet>
      <dgm:spPr/>
    </dgm:pt>
    <dgm:pt modelId="{014392FC-C485-4865-A2FB-C4D5BDC6B33A}" type="pres">
      <dgm:prSet presAssocID="{204A856E-C800-4EEE-AAC9-D63A1D1B4558}" presName="txSpace" presStyleCnt="0"/>
      <dgm:spPr/>
    </dgm:pt>
    <dgm:pt modelId="{3AD305C7-48A7-4ADB-B4F7-41399A787EF4}" type="pres">
      <dgm:prSet presAssocID="{204A856E-C800-4EEE-AAC9-D63A1D1B4558}" presName="desTx" presStyleLbl="revTx" presStyleIdx="3" presStyleCnt="6">
        <dgm:presLayoutVars/>
      </dgm:prSet>
      <dgm:spPr/>
    </dgm:pt>
    <dgm:pt modelId="{FC03E7A5-A516-4473-AA9F-D941C5896F5B}" type="pres">
      <dgm:prSet presAssocID="{25B28618-593A-4928-9616-83B670307015}" presName="sibTrans" presStyleCnt="0"/>
      <dgm:spPr/>
    </dgm:pt>
    <dgm:pt modelId="{A80D7F8C-5420-477A-B825-4E881CDCF2FD}" type="pres">
      <dgm:prSet presAssocID="{9616DC0B-4CD1-48E4-9C86-721EC6DEE072}" presName="compNode" presStyleCnt="0"/>
      <dgm:spPr/>
    </dgm:pt>
    <dgm:pt modelId="{72540F82-ABDC-4919-9E85-1E9B94D5C682}" type="pres">
      <dgm:prSet presAssocID="{9616DC0B-4CD1-48E4-9C86-721EC6DEE0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7971AF-E4EF-43F6-83FF-13551A349386}" type="pres">
      <dgm:prSet presAssocID="{9616DC0B-4CD1-48E4-9C86-721EC6DEE072}" presName="iconSpace" presStyleCnt="0"/>
      <dgm:spPr/>
    </dgm:pt>
    <dgm:pt modelId="{295FA7E0-E36B-4D4E-9C98-033EB2582C38}" type="pres">
      <dgm:prSet presAssocID="{9616DC0B-4CD1-48E4-9C86-721EC6DEE072}" presName="parTx" presStyleLbl="revTx" presStyleIdx="4" presStyleCnt="6">
        <dgm:presLayoutVars>
          <dgm:chMax val="0"/>
          <dgm:chPref val="0"/>
        </dgm:presLayoutVars>
      </dgm:prSet>
      <dgm:spPr/>
    </dgm:pt>
    <dgm:pt modelId="{7B608841-01EB-4A14-BE9A-259D4F23A389}" type="pres">
      <dgm:prSet presAssocID="{9616DC0B-4CD1-48E4-9C86-721EC6DEE072}" presName="txSpace" presStyleCnt="0"/>
      <dgm:spPr/>
    </dgm:pt>
    <dgm:pt modelId="{DC4A65B9-4532-4DDB-AAB6-696722E5BE81}" type="pres">
      <dgm:prSet presAssocID="{9616DC0B-4CD1-48E4-9C86-721EC6DEE072}" presName="desTx" presStyleLbl="revTx" presStyleIdx="5" presStyleCnt="6">
        <dgm:presLayoutVars/>
      </dgm:prSet>
      <dgm:spPr/>
    </dgm:pt>
  </dgm:ptLst>
  <dgm:cxnLst>
    <dgm:cxn modelId="{C94F5307-7317-4981-8B1A-5E4D2D6FD352}" type="presOf" srcId="{9616DC0B-4CD1-48E4-9C86-721EC6DEE072}" destId="{295FA7E0-E36B-4D4E-9C98-033EB2582C38}" srcOrd="0" destOrd="0" presId="urn:microsoft.com/office/officeart/2018/5/layout/CenteredIconLabelDescriptionList"/>
    <dgm:cxn modelId="{A2AC1017-D1A2-471A-95E4-93C20336A539}" type="presOf" srcId="{57C17F6A-78F2-4B3C-B38B-0609C7180A95}" destId="{DC4A65B9-4532-4DDB-AAB6-696722E5BE81}" srcOrd="0" destOrd="0" presId="urn:microsoft.com/office/officeart/2018/5/layout/CenteredIconLabelDescriptionList"/>
    <dgm:cxn modelId="{A3AB4E1E-ED3A-4334-B450-9A627F596612}" srcId="{204A856E-C800-4EEE-AAC9-D63A1D1B4558}" destId="{95161C57-545E-499E-9343-3E104709E64F}" srcOrd="1" destOrd="0" parTransId="{A3D08A02-E298-4034-8A6B-ECD977C08865}" sibTransId="{51BF9B66-EF80-41E7-9E1C-64F7AAA102F8}"/>
    <dgm:cxn modelId="{B08A902C-A747-45ED-A376-0F6E598564D1}" type="presOf" srcId="{95161C57-545E-499E-9343-3E104709E64F}" destId="{3AD305C7-48A7-4ADB-B4F7-41399A787EF4}" srcOrd="0" destOrd="1" presId="urn:microsoft.com/office/officeart/2018/5/layout/CenteredIconLabelDescriptionList"/>
    <dgm:cxn modelId="{A8B2D12E-4FD5-4B2B-AD75-C1D9A8693D0B}" srcId="{431FB327-6A50-4EAD-9366-DE3D5BD71DCF}" destId="{A5E3D18F-D71E-4DA3-9D95-6C5BFB146B10}" srcOrd="0" destOrd="0" parTransId="{F5D59DA1-BE84-4456-80C7-34988B37F02C}" sibTransId="{DF924B91-6DE2-4231-80BE-F3173E650EBA}"/>
    <dgm:cxn modelId="{107BC33D-23FA-4D96-97E8-58C3C9A53A87}" srcId="{9616DC0B-4CD1-48E4-9C86-721EC6DEE072}" destId="{57C17F6A-78F2-4B3C-B38B-0609C7180A95}" srcOrd="0" destOrd="0" parTransId="{5D3294CD-F07E-48B8-BA9F-0A91B3A82505}" sibTransId="{4F33D7C1-4BA3-4F0A-9315-E5CDFFBD1D9F}"/>
    <dgm:cxn modelId="{F1A7EF63-A8DC-4A06-BE4D-88C35E2C9F78}" type="presOf" srcId="{431FB327-6A50-4EAD-9366-DE3D5BD71DCF}" destId="{27EEBC9D-CC77-44AC-8113-84693E51401C}" srcOrd="0" destOrd="0" presId="urn:microsoft.com/office/officeart/2018/5/layout/CenteredIconLabelDescriptionList"/>
    <dgm:cxn modelId="{4FCA0D77-8E85-4A64-A5E7-25FD63F21D91}" srcId="{E311903A-5B65-4B27-9D58-D3CFF584A5A7}" destId="{204A856E-C800-4EEE-AAC9-D63A1D1B4558}" srcOrd="1" destOrd="0" parTransId="{5684D546-CAA8-4256-8FF0-E4AA9CFEE0F3}" sibTransId="{25B28618-593A-4928-9616-83B670307015}"/>
    <dgm:cxn modelId="{92561778-EDCD-4744-AB0D-2F59504909B1}" srcId="{204A856E-C800-4EEE-AAC9-D63A1D1B4558}" destId="{AFD9B2FD-63E5-4E74-9668-D14EC0097DF2}" srcOrd="0" destOrd="0" parTransId="{1B275524-F999-4135-AD93-D31657F22997}" sibTransId="{6DC3372D-FC9E-4CB1-BBFC-3A5885431A81}"/>
    <dgm:cxn modelId="{09FDD559-1AD2-4EFB-AA97-BDD70F655FD2}" type="presOf" srcId="{E311903A-5B65-4B27-9D58-D3CFF584A5A7}" destId="{071BF95F-0459-480C-9002-323AD0347B7D}" srcOrd="0" destOrd="0" presId="urn:microsoft.com/office/officeart/2018/5/layout/CenteredIconLabelDescriptionList"/>
    <dgm:cxn modelId="{4BD71D7A-DDBC-4307-91EC-B71B63C04702}" type="presOf" srcId="{AFD9B2FD-63E5-4E74-9668-D14EC0097DF2}" destId="{3AD305C7-48A7-4ADB-B4F7-41399A787EF4}" srcOrd="0" destOrd="0" presId="urn:microsoft.com/office/officeart/2018/5/layout/CenteredIconLabelDescriptionList"/>
    <dgm:cxn modelId="{B9998081-F698-4560-BC2B-213F7F975ACD}" srcId="{E311903A-5B65-4B27-9D58-D3CFF584A5A7}" destId="{9616DC0B-4CD1-48E4-9C86-721EC6DEE072}" srcOrd="2" destOrd="0" parTransId="{FB055902-8746-43C6-AC48-40752070CA53}" sibTransId="{0EB58F28-1BE4-4B6A-81E7-0E13C4528252}"/>
    <dgm:cxn modelId="{D1EC538F-8076-4854-870A-05B0C16F7861}" type="presOf" srcId="{204A856E-C800-4EEE-AAC9-D63A1D1B4558}" destId="{8A29F264-923F-40DE-99EC-05878E2F489F}" srcOrd="0" destOrd="0" presId="urn:microsoft.com/office/officeart/2018/5/layout/CenteredIconLabelDescriptionList"/>
    <dgm:cxn modelId="{F451B6A6-D057-49B9-9C4C-BB4324435C75}" srcId="{204A856E-C800-4EEE-AAC9-D63A1D1B4558}" destId="{6AF84ABA-EAD1-40BA-998B-34087B30916C}" srcOrd="2" destOrd="0" parTransId="{759969A8-1D9F-4188-AC1F-5B28CF55D287}" sibTransId="{46D447CE-F798-4A89-BE67-198D4228B251}"/>
    <dgm:cxn modelId="{4AFB85AF-48A5-4D08-8EB5-EB285A245249}" srcId="{E311903A-5B65-4B27-9D58-D3CFF584A5A7}" destId="{431FB327-6A50-4EAD-9366-DE3D5BD71DCF}" srcOrd="0" destOrd="0" parTransId="{309C2E37-0D5F-4A41-9AD8-3DC8F6377C99}" sibTransId="{1D487BB7-2CE4-4811-BE19-038AD87EB208}"/>
    <dgm:cxn modelId="{6B7C78CD-13CD-4070-AEC5-A536A3844032}" type="presOf" srcId="{6AF84ABA-EAD1-40BA-998B-34087B30916C}" destId="{3AD305C7-48A7-4ADB-B4F7-41399A787EF4}" srcOrd="0" destOrd="2" presId="urn:microsoft.com/office/officeart/2018/5/layout/CenteredIconLabelDescriptionList"/>
    <dgm:cxn modelId="{E569A1D6-606F-4759-9B28-8643F6CE446E}" type="presOf" srcId="{A5E3D18F-D71E-4DA3-9D95-6C5BFB146B10}" destId="{58D871D2-FD95-4B72-8154-BF3798688620}" srcOrd="0" destOrd="0" presId="urn:microsoft.com/office/officeart/2018/5/layout/CenteredIconLabelDescriptionList"/>
    <dgm:cxn modelId="{FB86052A-F358-46C5-91B9-4BBBD9F90234}" type="presParOf" srcId="{071BF95F-0459-480C-9002-323AD0347B7D}" destId="{DF2F0FB0-0CEB-4385-968E-A34FA72950A2}" srcOrd="0" destOrd="0" presId="urn:microsoft.com/office/officeart/2018/5/layout/CenteredIconLabelDescriptionList"/>
    <dgm:cxn modelId="{BEC8DB31-524B-4F8B-8982-0C25DF5A0854}" type="presParOf" srcId="{DF2F0FB0-0CEB-4385-968E-A34FA72950A2}" destId="{B1C06F1D-8E36-443D-B695-DE60D0AC9AC6}" srcOrd="0" destOrd="0" presId="urn:microsoft.com/office/officeart/2018/5/layout/CenteredIconLabelDescriptionList"/>
    <dgm:cxn modelId="{04D9473C-6421-4B4C-B87C-85807CD43997}" type="presParOf" srcId="{DF2F0FB0-0CEB-4385-968E-A34FA72950A2}" destId="{25E257AE-74DF-40D3-AB8B-51AA03081480}" srcOrd="1" destOrd="0" presId="urn:microsoft.com/office/officeart/2018/5/layout/CenteredIconLabelDescriptionList"/>
    <dgm:cxn modelId="{16FA6321-AFE3-4FE7-BCE4-EA64A64C07F8}" type="presParOf" srcId="{DF2F0FB0-0CEB-4385-968E-A34FA72950A2}" destId="{27EEBC9D-CC77-44AC-8113-84693E51401C}" srcOrd="2" destOrd="0" presId="urn:microsoft.com/office/officeart/2018/5/layout/CenteredIconLabelDescriptionList"/>
    <dgm:cxn modelId="{69A1C9B1-569B-47CD-BA0B-81C15D519559}" type="presParOf" srcId="{DF2F0FB0-0CEB-4385-968E-A34FA72950A2}" destId="{7652A835-ABDC-47FC-B351-92002E2CF484}" srcOrd="3" destOrd="0" presId="urn:microsoft.com/office/officeart/2018/5/layout/CenteredIconLabelDescriptionList"/>
    <dgm:cxn modelId="{E87DEF0E-5DCA-49D5-97E1-FA9243C7A95F}" type="presParOf" srcId="{DF2F0FB0-0CEB-4385-968E-A34FA72950A2}" destId="{58D871D2-FD95-4B72-8154-BF3798688620}" srcOrd="4" destOrd="0" presId="urn:microsoft.com/office/officeart/2018/5/layout/CenteredIconLabelDescriptionList"/>
    <dgm:cxn modelId="{303A059F-36C1-441B-8C4C-79B4C3DAB90F}" type="presParOf" srcId="{071BF95F-0459-480C-9002-323AD0347B7D}" destId="{49E55DC9-E05C-4B50-9BA0-C7BA16D39727}" srcOrd="1" destOrd="0" presId="urn:microsoft.com/office/officeart/2018/5/layout/CenteredIconLabelDescriptionList"/>
    <dgm:cxn modelId="{5833C297-6DAF-4E99-AEA9-B6D9A9AE51AD}" type="presParOf" srcId="{071BF95F-0459-480C-9002-323AD0347B7D}" destId="{F00C71E9-5C7B-4F5C-948B-F2743CF6066F}" srcOrd="2" destOrd="0" presId="urn:microsoft.com/office/officeart/2018/5/layout/CenteredIconLabelDescriptionList"/>
    <dgm:cxn modelId="{3AA58ACE-40FA-4BFB-B8B6-059522207458}" type="presParOf" srcId="{F00C71E9-5C7B-4F5C-948B-F2743CF6066F}" destId="{0FE3A5C2-E937-4953-937F-51C05DC13E6F}" srcOrd="0" destOrd="0" presId="urn:microsoft.com/office/officeart/2018/5/layout/CenteredIconLabelDescriptionList"/>
    <dgm:cxn modelId="{08BA6156-F6FF-4CC3-A434-DB60903BE8CF}" type="presParOf" srcId="{F00C71E9-5C7B-4F5C-948B-F2743CF6066F}" destId="{0B057EB3-DAD1-4946-BECB-9E6D56FA2B71}" srcOrd="1" destOrd="0" presId="urn:microsoft.com/office/officeart/2018/5/layout/CenteredIconLabelDescriptionList"/>
    <dgm:cxn modelId="{97FF244F-D9DF-4008-B5F2-5376FB5340CF}" type="presParOf" srcId="{F00C71E9-5C7B-4F5C-948B-F2743CF6066F}" destId="{8A29F264-923F-40DE-99EC-05878E2F489F}" srcOrd="2" destOrd="0" presId="urn:microsoft.com/office/officeart/2018/5/layout/CenteredIconLabelDescriptionList"/>
    <dgm:cxn modelId="{2A84D75F-9C4B-4DD5-8C11-337708696745}" type="presParOf" srcId="{F00C71E9-5C7B-4F5C-948B-F2743CF6066F}" destId="{014392FC-C485-4865-A2FB-C4D5BDC6B33A}" srcOrd="3" destOrd="0" presId="urn:microsoft.com/office/officeart/2018/5/layout/CenteredIconLabelDescriptionList"/>
    <dgm:cxn modelId="{04A21A1A-210D-4FA4-B226-35023CB39DBE}" type="presParOf" srcId="{F00C71E9-5C7B-4F5C-948B-F2743CF6066F}" destId="{3AD305C7-48A7-4ADB-B4F7-41399A787EF4}" srcOrd="4" destOrd="0" presId="urn:microsoft.com/office/officeart/2018/5/layout/CenteredIconLabelDescriptionList"/>
    <dgm:cxn modelId="{D4191F3E-F8C9-4400-A88B-E194A430D26C}" type="presParOf" srcId="{071BF95F-0459-480C-9002-323AD0347B7D}" destId="{FC03E7A5-A516-4473-AA9F-D941C5896F5B}" srcOrd="3" destOrd="0" presId="urn:microsoft.com/office/officeart/2018/5/layout/CenteredIconLabelDescriptionList"/>
    <dgm:cxn modelId="{0B641692-161F-4D25-938F-3F34D4126D9A}" type="presParOf" srcId="{071BF95F-0459-480C-9002-323AD0347B7D}" destId="{A80D7F8C-5420-477A-B825-4E881CDCF2FD}" srcOrd="4" destOrd="0" presId="urn:microsoft.com/office/officeart/2018/5/layout/CenteredIconLabelDescriptionList"/>
    <dgm:cxn modelId="{ECC6D69E-11AC-4296-843F-BBF9BD2BAC77}" type="presParOf" srcId="{A80D7F8C-5420-477A-B825-4E881CDCF2FD}" destId="{72540F82-ABDC-4919-9E85-1E9B94D5C682}" srcOrd="0" destOrd="0" presId="urn:microsoft.com/office/officeart/2018/5/layout/CenteredIconLabelDescriptionList"/>
    <dgm:cxn modelId="{5131DAE9-40B1-4526-8EC9-EDA0498C00F6}" type="presParOf" srcId="{A80D7F8C-5420-477A-B825-4E881CDCF2FD}" destId="{F57971AF-E4EF-43F6-83FF-13551A349386}" srcOrd="1" destOrd="0" presId="urn:microsoft.com/office/officeart/2018/5/layout/CenteredIconLabelDescriptionList"/>
    <dgm:cxn modelId="{BFF4759D-DC0A-4C6A-8DAC-1B2421A51770}" type="presParOf" srcId="{A80D7F8C-5420-477A-B825-4E881CDCF2FD}" destId="{295FA7E0-E36B-4D4E-9C98-033EB2582C38}" srcOrd="2" destOrd="0" presId="urn:microsoft.com/office/officeart/2018/5/layout/CenteredIconLabelDescriptionList"/>
    <dgm:cxn modelId="{56AE562D-EC6E-4420-BB8A-7AEBBE445C9B}" type="presParOf" srcId="{A80D7F8C-5420-477A-B825-4E881CDCF2FD}" destId="{7B608841-01EB-4A14-BE9A-259D4F23A389}" srcOrd="3" destOrd="0" presId="urn:microsoft.com/office/officeart/2018/5/layout/CenteredIconLabelDescriptionList"/>
    <dgm:cxn modelId="{2CFC5468-2257-4D58-9AC1-C328FC121C8B}" type="presParOf" srcId="{A80D7F8C-5420-477A-B825-4E881CDCF2FD}" destId="{DC4A65B9-4532-4DDB-AAB6-696722E5BE8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8254A5-B903-417C-984B-C8904EEE54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F0E8F074-336F-4C8F-9A7F-CD59141FB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Engineering:</a:t>
          </a:r>
          <a:endParaRPr lang="en-US"/>
        </a:p>
      </dgm:t>
    </dgm:pt>
    <dgm:pt modelId="{D14E40B1-1FD1-434E-82A2-FCDC68E4AEFA}" type="parTrans" cxnId="{507D4A5A-1FBC-4842-BF06-07E6B267FE5C}">
      <dgm:prSet/>
      <dgm:spPr/>
      <dgm:t>
        <a:bodyPr/>
        <a:lstStyle/>
        <a:p>
          <a:endParaRPr lang="en-US"/>
        </a:p>
      </dgm:t>
    </dgm:pt>
    <dgm:pt modelId="{7FE34356-95B7-4008-9286-D21E2D6BD357}" type="sibTrans" cxnId="{507D4A5A-1FBC-4842-BF06-07E6B267FE5C}">
      <dgm:prSet/>
      <dgm:spPr/>
      <dgm:t>
        <a:bodyPr/>
        <a:lstStyle/>
        <a:p>
          <a:endParaRPr lang="en-US"/>
        </a:p>
      </dgm:t>
    </dgm:pt>
    <dgm:pt modelId="{3FCDDE6D-4F4B-4362-BC65-41EB3CC1D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BERT</a:t>
          </a:r>
          <a:r>
            <a:rPr lang="en-US">
              <a:latin typeface="Gill Sans Nova"/>
            </a:rPr>
            <a:t> Embeddings (contextually aware)</a:t>
          </a:r>
        </a:p>
      </dgm:t>
    </dgm:pt>
    <dgm:pt modelId="{896F9EDE-0CC2-43BF-8188-ACA30F65A07A}" type="parTrans" cxnId="{600E910E-2B51-44CB-8730-1EF5C4A4EC0E}">
      <dgm:prSet/>
      <dgm:spPr/>
      <dgm:t>
        <a:bodyPr/>
        <a:lstStyle/>
        <a:p>
          <a:endParaRPr lang="en-US"/>
        </a:p>
      </dgm:t>
    </dgm:pt>
    <dgm:pt modelId="{CD067A6C-1214-4202-BF67-108DCBC6C36A}" type="sibTrans" cxnId="{600E910E-2B51-44CB-8730-1EF5C4A4EC0E}">
      <dgm:prSet/>
      <dgm:spPr/>
      <dgm:t>
        <a:bodyPr/>
        <a:lstStyle/>
        <a:p>
          <a:endParaRPr lang="en-US"/>
        </a:p>
      </dgm:t>
    </dgm:pt>
    <dgm:pt modelId="{3E4ACA1A-540B-4F9B-BDAC-582EFEC28B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Clustering Algorithms Evaluated:</a:t>
          </a:r>
          <a:endParaRPr lang="en-US"/>
        </a:p>
      </dgm:t>
    </dgm:pt>
    <dgm:pt modelId="{EE5DB88F-03D6-4C57-A94B-F4CEE3D106C1}" type="parTrans" cxnId="{68E90A72-6020-46F3-8ABE-8EFDA2DA08C6}">
      <dgm:prSet/>
      <dgm:spPr/>
      <dgm:t>
        <a:bodyPr/>
        <a:lstStyle/>
        <a:p>
          <a:endParaRPr lang="en-US"/>
        </a:p>
      </dgm:t>
    </dgm:pt>
    <dgm:pt modelId="{4315925D-9F10-437C-87C0-BCCCD0872AD1}" type="sibTrans" cxnId="{68E90A72-6020-46F3-8ABE-8EFDA2DA08C6}">
      <dgm:prSet/>
      <dgm:spPr/>
      <dgm:t>
        <a:bodyPr/>
        <a:lstStyle/>
        <a:p>
          <a:endParaRPr lang="en-US"/>
        </a:p>
      </dgm:t>
    </dgm:pt>
    <dgm:pt modelId="{2D84E445-25E5-4BC6-809F-8D815F8D3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K-Means</a:t>
          </a:r>
          <a:endParaRPr lang="en-US">
            <a:latin typeface="Gill Sans Nova"/>
          </a:endParaRPr>
        </a:p>
      </dgm:t>
    </dgm:pt>
    <dgm:pt modelId="{59AD92A6-6E37-4621-A174-3A4392EDC5E8}" type="parTrans" cxnId="{C93EC055-4CED-4D93-B0E4-92030E5E355D}">
      <dgm:prSet/>
      <dgm:spPr/>
      <dgm:t>
        <a:bodyPr/>
        <a:lstStyle/>
        <a:p>
          <a:endParaRPr lang="en-US"/>
        </a:p>
      </dgm:t>
    </dgm:pt>
    <dgm:pt modelId="{5CB11DAC-6C27-4DC7-8233-16BAF04E3926}" type="sibTrans" cxnId="{C93EC055-4CED-4D93-B0E4-92030E5E355D}">
      <dgm:prSet/>
      <dgm:spPr/>
      <dgm:t>
        <a:bodyPr/>
        <a:lstStyle/>
        <a:p>
          <a:endParaRPr lang="en-US"/>
        </a:p>
      </dgm:t>
    </dgm:pt>
    <dgm:pt modelId="{1073D684-7C8E-4893-BFD4-FCD9455FB3F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Nova"/>
            </a:rPr>
            <a:t>BERT + </a:t>
          </a:r>
          <a:r>
            <a:rPr lang="en-US" err="1">
              <a:latin typeface="Gill Sans Nova"/>
            </a:rPr>
            <a:t>GloVe</a:t>
          </a:r>
          <a:endParaRPr lang="en-US"/>
        </a:p>
      </dgm:t>
    </dgm:pt>
    <dgm:pt modelId="{02EF32D3-F991-4E1E-949E-4BB1663810E6}" type="parTrans" cxnId="{5DCB2A8F-8258-4190-B73F-7570A8FDD18F}">
      <dgm:prSet/>
      <dgm:spPr/>
    </dgm:pt>
    <dgm:pt modelId="{D6877819-677E-4B71-AEF4-A97D98BA38A3}" type="sibTrans" cxnId="{5DCB2A8F-8258-4190-B73F-7570A8FDD18F}">
      <dgm:prSet/>
      <dgm:spPr/>
      <dgm:t>
        <a:bodyPr/>
        <a:lstStyle/>
        <a:p>
          <a:endParaRPr lang="en-US"/>
        </a:p>
      </dgm:t>
    </dgm:pt>
    <dgm:pt modelId="{B0BD8E68-7235-4A12-B857-B2E4652B74B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Gill Sans Nova"/>
            </a:rPr>
            <a:t>GloVe</a:t>
          </a:r>
          <a:r>
            <a:rPr lang="en-US">
              <a:latin typeface="Gill Sans Nova"/>
            </a:rPr>
            <a:t> Embeddings (no contextual awareness)</a:t>
          </a:r>
        </a:p>
      </dgm:t>
    </dgm:pt>
    <dgm:pt modelId="{8EDC90FF-9D22-44CC-A68E-A68CB9826B49}" type="parTrans" cxnId="{E668CC6F-9AE3-4D8B-A0CE-6C3DD46FCD97}">
      <dgm:prSet/>
      <dgm:spPr/>
    </dgm:pt>
    <dgm:pt modelId="{2A2D3448-AA7D-48CF-A90E-72105A86DDC5}" type="sibTrans" cxnId="{E668CC6F-9AE3-4D8B-A0CE-6C3DD46FCD97}">
      <dgm:prSet/>
      <dgm:spPr/>
      <dgm:t>
        <a:bodyPr/>
        <a:lstStyle/>
        <a:p>
          <a:endParaRPr lang="en-US"/>
        </a:p>
      </dgm:t>
    </dgm:pt>
    <dgm:pt modelId="{40DCD6CA-8B9D-481F-B78E-2FDFF6E1044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Nova"/>
            </a:rPr>
            <a:t>Gaussian</a:t>
          </a:r>
          <a:r>
            <a:rPr lang="en-US"/>
            <a:t> Mixture Model (GMM</a:t>
          </a:r>
          <a:r>
            <a:rPr lang="en-US">
              <a:latin typeface="Gill Sans Nova"/>
            </a:rPr>
            <a:t>)</a:t>
          </a:r>
          <a:endParaRPr lang="en-US"/>
        </a:p>
      </dgm:t>
    </dgm:pt>
    <dgm:pt modelId="{DCB90764-F11E-40F9-AF2B-B97602FF3E0E}" type="parTrans" cxnId="{9B364273-FAEC-475B-8143-4A110710279B}">
      <dgm:prSet/>
      <dgm:spPr/>
    </dgm:pt>
    <dgm:pt modelId="{F1BB83CB-F614-4F91-ACE1-F908EA9955C2}" type="sibTrans" cxnId="{9B364273-FAEC-475B-8143-4A110710279B}">
      <dgm:prSet/>
      <dgm:spPr/>
      <dgm:t>
        <a:bodyPr/>
        <a:lstStyle/>
        <a:p>
          <a:endParaRPr lang="en-US"/>
        </a:p>
      </dgm:t>
    </dgm:pt>
    <dgm:pt modelId="{683A484B-440E-47F7-92CB-47D1397B9DF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ill Sans Nova"/>
            </a:rPr>
            <a:t>Hierarchical - Agglomerative</a:t>
          </a:r>
        </a:p>
      </dgm:t>
    </dgm:pt>
    <dgm:pt modelId="{F3F50C75-8BA4-4660-97D4-478F0CBEB141}" type="parTrans" cxnId="{F03A2AB4-3F30-4D69-87BC-35C8AAFEC22B}">
      <dgm:prSet/>
      <dgm:spPr/>
    </dgm:pt>
    <dgm:pt modelId="{383B7096-783D-4761-B70B-F63B64158C16}" type="sibTrans" cxnId="{F03A2AB4-3F30-4D69-87BC-35C8AAFEC22B}">
      <dgm:prSet/>
      <dgm:spPr/>
      <dgm:t>
        <a:bodyPr/>
        <a:lstStyle/>
        <a:p>
          <a:endParaRPr lang="en-US"/>
        </a:p>
      </dgm:t>
    </dgm:pt>
    <dgm:pt modelId="{AB269D72-50E8-4B65-B9A7-66B4B5B841C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Gill Sans Nova"/>
            </a:rPr>
            <a:t>Alignment Algorithm:</a:t>
          </a:r>
        </a:p>
      </dgm:t>
    </dgm:pt>
    <dgm:pt modelId="{3BCA5E6F-FB92-47CC-8E1C-03CE092D35E7}" type="parTrans" cxnId="{C99D49E0-D1DC-4BED-844E-585452AC4405}">
      <dgm:prSet/>
      <dgm:spPr/>
    </dgm:pt>
    <dgm:pt modelId="{E46E9A92-5CFD-4999-9933-922425EEC449}" type="sibTrans" cxnId="{C99D49E0-D1DC-4BED-844E-585452AC4405}">
      <dgm:prSet/>
      <dgm:spPr/>
      <dgm:t>
        <a:bodyPr/>
        <a:lstStyle/>
        <a:p>
          <a:endParaRPr lang="en-US"/>
        </a:p>
      </dgm:t>
    </dgm:pt>
    <dgm:pt modelId="{2C8D761A-BB86-465C-80A8-AE04D65D876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Gill Sans Nova"/>
            </a:rPr>
            <a:t>Hungarian Algorithm</a:t>
          </a:r>
          <a:endParaRPr lang="en-US" b="0"/>
        </a:p>
      </dgm:t>
    </dgm:pt>
    <dgm:pt modelId="{A9555C75-21C7-4AD9-8D1F-ED11C0D8110B}" type="parTrans" cxnId="{C7504EBE-1CCC-458C-BF3A-B35839DFA9C9}">
      <dgm:prSet/>
      <dgm:spPr/>
    </dgm:pt>
    <dgm:pt modelId="{7B29512C-56F1-474B-A40A-0764610E0055}" type="sibTrans" cxnId="{C7504EBE-1CCC-458C-BF3A-B35839DFA9C9}">
      <dgm:prSet/>
      <dgm:spPr/>
    </dgm:pt>
    <dgm:pt modelId="{457FADC1-AF6D-4A34-B228-EF939A07335F}" type="pres">
      <dgm:prSet presAssocID="{BD8254A5-B903-417C-984B-C8904EEE54DA}" presName="root" presStyleCnt="0">
        <dgm:presLayoutVars>
          <dgm:dir/>
          <dgm:resizeHandles val="exact"/>
        </dgm:presLayoutVars>
      </dgm:prSet>
      <dgm:spPr/>
    </dgm:pt>
    <dgm:pt modelId="{B8005518-0E0C-4EA2-8C9C-1EDCB210E686}" type="pres">
      <dgm:prSet presAssocID="{F0E8F074-336F-4C8F-9A7F-CD59141FB3F9}" presName="compNode" presStyleCnt="0"/>
      <dgm:spPr/>
    </dgm:pt>
    <dgm:pt modelId="{8494DB84-EC7C-4725-A4CC-83163AB599D7}" type="pres">
      <dgm:prSet presAssocID="{F0E8F074-336F-4C8F-9A7F-CD59141FB3F9}" presName="bgRect" presStyleLbl="bgShp" presStyleIdx="0" presStyleCnt="3"/>
      <dgm:spPr/>
    </dgm:pt>
    <dgm:pt modelId="{25F5B181-24C1-431A-A01A-C24BFC7E4C5E}" type="pres">
      <dgm:prSet presAssocID="{F0E8F074-336F-4C8F-9A7F-CD59141FB3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C8805DAF-5FA9-44BE-87D0-2A09C5E00BA2}" type="pres">
      <dgm:prSet presAssocID="{F0E8F074-336F-4C8F-9A7F-CD59141FB3F9}" presName="spaceRect" presStyleCnt="0"/>
      <dgm:spPr/>
    </dgm:pt>
    <dgm:pt modelId="{B7D308DC-BDEF-401A-9EAB-D668D601787F}" type="pres">
      <dgm:prSet presAssocID="{F0E8F074-336F-4C8F-9A7F-CD59141FB3F9}" presName="parTx" presStyleLbl="revTx" presStyleIdx="0" presStyleCnt="6">
        <dgm:presLayoutVars>
          <dgm:chMax val="0"/>
          <dgm:chPref val="0"/>
        </dgm:presLayoutVars>
      </dgm:prSet>
      <dgm:spPr/>
    </dgm:pt>
    <dgm:pt modelId="{BE6F4890-480E-4428-B865-11B27D6F506D}" type="pres">
      <dgm:prSet presAssocID="{F0E8F074-336F-4C8F-9A7F-CD59141FB3F9}" presName="desTx" presStyleLbl="revTx" presStyleIdx="1" presStyleCnt="6">
        <dgm:presLayoutVars/>
      </dgm:prSet>
      <dgm:spPr/>
    </dgm:pt>
    <dgm:pt modelId="{85697A71-85D8-42BD-8244-6FB6CB7FB2C8}" type="pres">
      <dgm:prSet presAssocID="{7FE34356-95B7-4008-9286-D21E2D6BD357}" presName="sibTrans" presStyleCnt="0"/>
      <dgm:spPr/>
    </dgm:pt>
    <dgm:pt modelId="{2FA3B2C8-3ECA-474B-95B2-298AD7F6E56C}" type="pres">
      <dgm:prSet presAssocID="{3E4ACA1A-540B-4F9B-BDAC-582EFEC28B77}" presName="compNode" presStyleCnt="0"/>
      <dgm:spPr/>
    </dgm:pt>
    <dgm:pt modelId="{5E0D0218-DE4E-4965-BC5E-1D5983ADF0DA}" type="pres">
      <dgm:prSet presAssocID="{3E4ACA1A-540B-4F9B-BDAC-582EFEC28B77}" presName="bgRect" presStyleLbl="bgShp" presStyleIdx="1" presStyleCnt="3"/>
      <dgm:spPr/>
    </dgm:pt>
    <dgm:pt modelId="{9E431BF3-2BA8-4526-829B-ECFE0CC5CAF3}" type="pres">
      <dgm:prSet presAssocID="{3E4ACA1A-540B-4F9B-BDAC-582EFEC28B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8CD37B-D19C-4663-8459-DAC273FE002F}" type="pres">
      <dgm:prSet presAssocID="{3E4ACA1A-540B-4F9B-BDAC-582EFEC28B77}" presName="spaceRect" presStyleCnt="0"/>
      <dgm:spPr/>
    </dgm:pt>
    <dgm:pt modelId="{049260EB-AB7A-4186-B8BA-8E1D7BFAF1BC}" type="pres">
      <dgm:prSet presAssocID="{3E4ACA1A-540B-4F9B-BDAC-582EFEC28B77}" presName="parTx" presStyleLbl="revTx" presStyleIdx="2" presStyleCnt="6">
        <dgm:presLayoutVars>
          <dgm:chMax val="0"/>
          <dgm:chPref val="0"/>
        </dgm:presLayoutVars>
      </dgm:prSet>
      <dgm:spPr/>
    </dgm:pt>
    <dgm:pt modelId="{32058397-10BA-41D7-BEDF-1449DF08137F}" type="pres">
      <dgm:prSet presAssocID="{3E4ACA1A-540B-4F9B-BDAC-582EFEC28B77}" presName="desTx" presStyleLbl="revTx" presStyleIdx="3" presStyleCnt="6">
        <dgm:presLayoutVars/>
      </dgm:prSet>
      <dgm:spPr/>
    </dgm:pt>
    <dgm:pt modelId="{7A9604D9-4704-4AD6-A448-C2F8560A7866}" type="pres">
      <dgm:prSet presAssocID="{4315925D-9F10-437C-87C0-BCCCD0872AD1}" presName="sibTrans" presStyleCnt="0"/>
      <dgm:spPr/>
    </dgm:pt>
    <dgm:pt modelId="{C8FF35EC-6DCF-4506-A32A-A006E63BEE02}" type="pres">
      <dgm:prSet presAssocID="{AB269D72-50E8-4B65-B9A7-66B4B5B841C4}" presName="compNode" presStyleCnt="0"/>
      <dgm:spPr/>
    </dgm:pt>
    <dgm:pt modelId="{830BF067-F8DB-4887-B61D-4FCC76B1887B}" type="pres">
      <dgm:prSet presAssocID="{AB269D72-50E8-4B65-B9A7-66B4B5B841C4}" presName="bgRect" presStyleLbl="bgShp" presStyleIdx="2" presStyleCnt="3"/>
      <dgm:spPr/>
    </dgm:pt>
    <dgm:pt modelId="{CFF6CD64-781A-4B99-A19D-EC2AFDF2564C}" type="pres">
      <dgm:prSet presAssocID="{AB269D72-50E8-4B65-B9A7-66B4B5B841C4}" presName="iconRect" presStyleLbl="node1" presStyleIdx="2" presStyleCnt="3"/>
      <dgm:spPr>
        <a:solidFill>
          <a:schemeClr val="accent6">
            <a:lumMod val="40000"/>
            <a:lumOff val="60000"/>
          </a:schemeClr>
        </a:solidFill>
      </dgm:spPr>
    </dgm:pt>
    <dgm:pt modelId="{B210047A-D51F-4A23-88F2-C1D0CA21E991}" type="pres">
      <dgm:prSet presAssocID="{AB269D72-50E8-4B65-B9A7-66B4B5B841C4}" presName="spaceRect" presStyleCnt="0"/>
      <dgm:spPr/>
    </dgm:pt>
    <dgm:pt modelId="{EB39873C-5BCD-4497-BD6E-58FD54DC272C}" type="pres">
      <dgm:prSet presAssocID="{AB269D72-50E8-4B65-B9A7-66B4B5B841C4}" presName="parTx" presStyleLbl="revTx" presStyleIdx="4" presStyleCnt="6">
        <dgm:presLayoutVars>
          <dgm:chMax val="0"/>
          <dgm:chPref val="0"/>
        </dgm:presLayoutVars>
      </dgm:prSet>
      <dgm:spPr/>
    </dgm:pt>
    <dgm:pt modelId="{35177BAB-6744-4796-AE0F-3776220A85BC}" type="pres">
      <dgm:prSet presAssocID="{AB269D72-50E8-4B65-B9A7-66B4B5B841C4}" presName="desTx" presStyleLbl="revTx" presStyleIdx="5" presStyleCnt="6">
        <dgm:presLayoutVars/>
      </dgm:prSet>
      <dgm:spPr/>
    </dgm:pt>
  </dgm:ptLst>
  <dgm:cxnLst>
    <dgm:cxn modelId="{600E910E-2B51-44CB-8730-1EF5C4A4EC0E}" srcId="{F0E8F074-336F-4C8F-9A7F-CD59141FB3F9}" destId="{3FCDDE6D-4F4B-4362-BC65-41EB3CC1D07F}" srcOrd="0" destOrd="0" parTransId="{896F9EDE-0CC2-43BF-8188-ACA30F65A07A}" sibTransId="{CD067A6C-1214-4202-BF67-108DCBC6C36A}"/>
    <dgm:cxn modelId="{6B0B7D1A-C70C-451B-9026-E61357E62EAC}" type="presOf" srcId="{2C8D761A-BB86-465C-80A8-AE04D65D876A}" destId="{35177BAB-6744-4796-AE0F-3776220A85BC}" srcOrd="0" destOrd="0" presId="urn:microsoft.com/office/officeart/2018/2/layout/IconVerticalSolidList"/>
    <dgm:cxn modelId="{CC66CF21-B924-4B83-BA2A-5B1E1F42D7FA}" type="presOf" srcId="{40DCD6CA-8B9D-481F-B78E-2FDFF6E10444}" destId="{32058397-10BA-41D7-BEDF-1449DF08137F}" srcOrd="0" destOrd="2" presId="urn:microsoft.com/office/officeart/2018/2/layout/IconVerticalSolidList"/>
    <dgm:cxn modelId="{969DBD23-2D90-4BBD-99E5-33E66F749E45}" type="presOf" srcId="{1073D684-7C8E-4893-BFD4-FCD9455FB3F3}" destId="{BE6F4890-480E-4428-B865-11B27D6F506D}" srcOrd="0" destOrd="2" presId="urn:microsoft.com/office/officeart/2018/2/layout/IconVerticalSolidList"/>
    <dgm:cxn modelId="{64B01538-8E18-443D-851D-52501B10A0CB}" type="presOf" srcId="{2D84E445-25E5-4BC6-809F-8D815F8D3123}" destId="{32058397-10BA-41D7-BEDF-1449DF08137F}" srcOrd="0" destOrd="0" presId="urn:microsoft.com/office/officeart/2018/2/layout/IconVerticalSolidList"/>
    <dgm:cxn modelId="{E668CC6F-9AE3-4D8B-A0CE-6C3DD46FCD97}" srcId="{F0E8F074-336F-4C8F-9A7F-CD59141FB3F9}" destId="{B0BD8E68-7235-4A12-B857-B2E4652B74B7}" srcOrd="1" destOrd="0" parTransId="{8EDC90FF-9D22-44CC-A68E-A68CB9826B49}" sibTransId="{2A2D3448-AA7D-48CF-A90E-72105A86DDC5}"/>
    <dgm:cxn modelId="{68E90A72-6020-46F3-8ABE-8EFDA2DA08C6}" srcId="{BD8254A5-B903-417C-984B-C8904EEE54DA}" destId="{3E4ACA1A-540B-4F9B-BDAC-582EFEC28B77}" srcOrd="1" destOrd="0" parTransId="{EE5DB88F-03D6-4C57-A94B-F4CEE3D106C1}" sibTransId="{4315925D-9F10-437C-87C0-BCCCD0872AD1}"/>
    <dgm:cxn modelId="{8ADD0473-B1D2-452F-BEDA-F8E092DC2632}" type="presOf" srcId="{BD8254A5-B903-417C-984B-C8904EEE54DA}" destId="{457FADC1-AF6D-4A34-B228-EF939A07335F}" srcOrd="0" destOrd="0" presId="urn:microsoft.com/office/officeart/2018/2/layout/IconVerticalSolidList"/>
    <dgm:cxn modelId="{9B364273-FAEC-475B-8143-4A110710279B}" srcId="{3E4ACA1A-540B-4F9B-BDAC-582EFEC28B77}" destId="{40DCD6CA-8B9D-481F-B78E-2FDFF6E10444}" srcOrd="2" destOrd="0" parTransId="{DCB90764-F11E-40F9-AF2B-B97602FF3E0E}" sibTransId="{F1BB83CB-F614-4F91-ACE1-F908EA9955C2}"/>
    <dgm:cxn modelId="{C93EC055-4CED-4D93-B0E4-92030E5E355D}" srcId="{3E4ACA1A-540B-4F9B-BDAC-582EFEC28B77}" destId="{2D84E445-25E5-4BC6-809F-8D815F8D3123}" srcOrd="0" destOrd="0" parTransId="{59AD92A6-6E37-4621-A174-3A4392EDC5E8}" sibTransId="{5CB11DAC-6C27-4DC7-8233-16BAF04E3926}"/>
    <dgm:cxn modelId="{507D4A5A-1FBC-4842-BF06-07E6B267FE5C}" srcId="{BD8254A5-B903-417C-984B-C8904EEE54DA}" destId="{F0E8F074-336F-4C8F-9A7F-CD59141FB3F9}" srcOrd="0" destOrd="0" parTransId="{D14E40B1-1FD1-434E-82A2-FCDC68E4AEFA}" sibTransId="{7FE34356-95B7-4008-9286-D21E2D6BD357}"/>
    <dgm:cxn modelId="{69BEC97A-CE6D-49C4-90E0-9E4A8DA80631}" type="presOf" srcId="{683A484B-440E-47F7-92CB-47D1397B9DF6}" destId="{32058397-10BA-41D7-BEDF-1449DF08137F}" srcOrd="0" destOrd="1" presId="urn:microsoft.com/office/officeart/2018/2/layout/IconVerticalSolidList"/>
    <dgm:cxn modelId="{068DD38E-22F5-40E5-BFED-88197BE87222}" type="presOf" srcId="{3E4ACA1A-540B-4F9B-BDAC-582EFEC28B77}" destId="{049260EB-AB7A-4186-B8BA-8E1D7BFAF1BC}" srcOrd="0" destOrd="0" presId="urn:microsoft.com/office/officeart/2018/2/layout/IconVerticalSolidList"/>
    <dgm:cxn modelId="{5DCB2A8F-8258-4190-B73F-7570A8FDD18F}" srcId="{F0E8F074-336F-4C8F-9A7F-CD59141FB3F9}" destId="{1073D684-7C8E-4893-BFD4-FCD9455FB3F3}" srcOrd="2" destOrd="0" parTransId="{02EF32D3-F991-4E1E-949E-4BB1663810E6}" sibTransId="{D6877819-677E-4B71-AEF4-A97D98BA38A3}"/>
    <dgm:cxn modelId="{F03A2AB4-3F30-4D69-87BC-35C8AAFEC22B}" srcId="{3E4ACA1A-540B-4F9B-BDAC-582EFEC28B77}" destId="{683A484B-440E-47F7-92CB-47D1397B9DF6}" srcOrd="1" destOrd="0" parTransId="{F3F50C75-8BA4-4660-97D4-478F0CBEB141}" sibTransId="{383B7096-783D-4761-B70B-F63B64158C16}"/>
    <dgm:cxn modelId="{C7504EBE-1CCC-458C-BF3A-B35839DFA9C9}" srcId="{AB269D72-50E8-4B65-B9A7-66B4B5B841C4}" destId="{2C8D761A-BB86-465C-80A8-AE04D65D876A}" srcOrd="0" destOrd="0" parTransId="{A9555C75-21C7-4AD9-8D1F-ED11C0D8110B}" sibTransId="{7B29512C-56F1-474B-A40A-0764610E0055}"/>
    <dgm:cxn modelId="{D828FEC0-358E-4E63-84BD-6DC45F0F2C3D}" type="presOf" srcId="{B0BD8E68-7235-4A12-B857-B2E4652B74B7}" destId="{BE6F4890-480E-4428-B865-11B27D6F506D}" srcOrd="0" destOrd="1" presId="urn:microsoft.com/office/officeart/2018/2/layout/IconVerticalSolidList"/>
    <dgm:cxn modelId="{C99D49E0-D1DC-4BED-844E-585452AC4405}" srcId="{BD8254A5-B903-417C-984B-C8904EEE54DA}" destId="{AB269D72-50E8-4B65-B9A7-66B4B5B841C4}" srcOrd="2" destOrd="0" parTransId="{3BCA5E6F-FB92-47CC-8E1C-03CE092D35E7}" sibTransId="{E46E9A92-5CFD-4999-9933-922425EEC449}"/>
    <dgm:cxn modelId="{D32715E8-97D0-4264-BDA2-72A4F028DD28}" type="presOf" srcId="{F0E8F074-336F-4C8F-9A7F-CD59141FB3F9}" destId="{B7D308DC-BDEF-401A-9EAB-D668D601787F}" srcOrd="0" destOrd="0" presId="urn:microsoft.com/office/officeart/2018/2/layout/IconVerticalSolidList"/>
    <dgm:cxn modelId="{F06377F9-921C-41F6-B6C5-6331E1AD4013}" type="presOf" srcId="{AB269D72-50E8-4B65-B9A7-66B4B5B841C4}" destId="{EB39873C-5BCD-4497-BD6E-58FD54DC272C}" srcOrd="0" destOrd="0" presId="urn:microsoft.com/office/officeart/2018/2/layout/IconVerticalSolidList"/>
    <dgm:cxn modelId="{538241FC-A282-44A0-8F14-5198CEBD18EB}" type="presOf" srcId="{3FCDDE6D-4F4B-4362-BC65-41EB3CC1D07F}" destId="{BE6F4890-480E-4428-B865-11B27D6F506D}" srcOrd="0" destOrd="0" presId="urn:microsoft.com/office/officeart/2018/2/layout/IconVerticalSolidList"/>
    <dgm:cxn modelId="{96C14BF8-16A5-47A2-B864-B50221815700}" type="presParOf" srcId="{457FADC1-AF6D-4A34-B228-EF939A07335F}" destId="{B8005518-0E0C-4EA2-8C9C-1EDCB210E686}" srcOrd="0" destOrd="0" presId="urn:microsoft.com/office/officeart/2018/2/layout/IconVerticalSolidList"/>
    <dgm:cxn modelId="{6C1CB09E-1DE4-466E-A61F-BF7133B2E536}" type="presParOf" srcId="{B8005518-0E0C-4EA2-8C9C-1EDCB210E686}" destId="{8494DB84-EC7C-4725-A4CC-83163AB599D7}" srcOrd="0" destOrd="0" presId="urn:microsoft.com/office/officeart/2018/2/layout/IconVerticalSolidList"/>
    <dgm:cxn modelId="{2FE60F4D-ECF0-477A-A81C-EEBEC077FCD8}" type="presParOf" srcId="{B8005518-0E0C-4EA2-8C9C-1EDCB210E686}" destId="{25F5B181-24C1-431A-A01A-C24BFC7E4C5E}" srcOrd="1" destOrd="0" presId="urn:microsoft.com/office/officeart/2018/2/layout/IconVerticalSolidList"/>
    <dgm:cxn modelId="{FFA8C5AE-FC7C-4314-9875-571A54198C6E}" type="presParOf" srcId="{B8005518-0E0C-4EA2-8C9C-1EDCB210E686}" destId="{C8805DAF-5FA9-44BE-87D0-2A09C5E00BA2}" srcOrd="2" destOrd="0" presId="urn:microsoft.com/office/officeart/2018/2/layout/IconVerticalSolidList"/>
    <dgm:cxn modelId="{AA4B593A-C18B-4229-AAE7-D75DFFF49412}" type="presParOf" srcId="{B8005518-0E0C-4EA2-8C9C-1EDCB210E686}" destId="{B7D308DC-BDEF-401A-9EAB-D668D601787F}" srcOrd="3" destOrd="0" presId="urn:microsoft.com/office/officeart/2018/2/layout/IconVerticalSolidList"/>
    <dgm:cxn modelId="{2C1B1548-5A92-4F4A-9D4B-14376DE116E4}" type="presParOf" srcId="{B8005518-0E0C-4EA2-8C9C-1EDCB210E686}" destId="{BE6F4890-480E-4428-B865-11B27D6F506D}" srcOrd="4" destOrd="0" presId="urn:microsoft.com/office/officeart/2018/2/layout/IconVerticalSolidList"/>
    <dgm:cxn modelId="{6AEDF8F3-BB74-4622-BE9A-E3A227696C46}" type="presParOf" srcId="{457FADC1-AF6D-4A34-B228-EF939A07335F}" destId="{85697A71-85D8-42BD-8244-6FB6CB7FB2C8}" srcOrd="1" destOrd="0" presId="urn:microsoft.com/office/officeart/2018/2/layout/IconVerticalSolidList"/>
    <dgm:cxn modelId="{6912AEA6-B202-4D62-9853-BF38FDC25C87}" type="presParOf" srcId="{457FADC1-AF6D-4A34-B228-EF939A07335F}" destId="{2FA3B2C8-3ECA-474B-95B2-298AD7F6E56C}" srcOrd="2" destOrd="0" presId="urn:microsoft.com/office/officeart/2018/2/layout/IconVerticalSolidList"/>
    <dgm:cxn modelId="{09B77C0B-31FC-43FB-9633-A6C98CAF1220}" type="presParOf" srcId="{2FA3B2C8-3ECA-474B-95B2-298AD7F6E56C}" destId="{5E0D0218-DE4E-4965-BC5E-1D5983ADF0DA}" srcOrd="0" destOrd="0" presId="urn:microsoft.com/office/officeart/2018/2/layout/IconVerticalSolidList"/>
    <dgm:cxn modelId="{9F71E907-1B67-48A1-9396-C7992B05E5F8}" type="presParOf" srcId="{2FA3B2C8-3ECA-474B-95B2-298AD7F6E56C}" destId="{9E431BF3-2BA8-4526-829B-ECFE0CC5CAF3}" srcOrd="1" destOrd="0" presId="urn:microsoft.com/office/officeart/2018/2/layout/IconVerticalSolidList"/>
    <dgm:cxn modelId="{AA22F01F-0129-47FD-9319-40DC200FCF50}" type="presParOf" srcId="{2FA3B2C8-3ECA-474B-95B2-298AD7F6E56C}" destId="{EF8CD37B-D19C-4663-8459-DAC273FE002F}" srcOrd="2" destOrd="0" presId="urn:microsoft.com/office/officeart/2018/2/layout/IconVerticalSolidList"/>
    <dgm:cxn modelId="{FF936B56-5572-4D2F-A1CB-FDB629C9E2BB}" type="presParOf" srcId="{2FA3B2C8-3ECA-474B-95B2-298AD7F6E56C}" destId="{049260EB-AB7A-4186-B8BA-8E1D7BFAF1BC}" srcOrd="3" destOrd="0" presId="urn:microsoft.com/office/officeart/2018/2/layout/IconVerticalSolidList"/>
    <dgm:cxn modelId="{CFDD74C0-F385-472D-9830-800600FDCD46}" type="presParOf" srcId="{2FA3B2C8-3ECA-474B-95B2-298AD7F6E56C}" destId="{32058397-10BA-41D7-BEDF-1449DF08137F}" srcOrd="4" destOrd="0" presId="urn:microsoft.com/office/officeart/2018/2/layout/IconVerticalSolidList"/>
    <dgm:cxn modelId="{74125BEE-AE12-46CC-AE82-EEE539F1EBCA}" type="presParOf" srcId="{457FADC1-AF6D-4A34-B228-EF939A07335F}" destId="{7A9604D9-4704-4AD6-A448-C2F8560A7866}" srcOrd="3" destOrd="0" presId="urn:microsoft.com/office/officeart/2018/2/layout/IconVerticalSolidList"/>
    <dgm:cxn modelId="{781B7A68-7FAC-4915-A73C-A35C38D6770A}" type="presParOf" srcId="{457FADC1-AF6D-4A34-B228-EF939A07335F}" destId="{C8FF35EC-6DCF-4506-A32A-A006E63BEE02}" srcOrd="4" destOrd="0" presId="urn:microsoft.com/office/officeart/2018/2/layout/IconVerticalSolidList"/>
    <dgm:cxn modelId="{E812D772-8C04-484B-A953-1F4212A2500F}" type="presParOf" srcId="{C8FF35EC-6DCF-4506-A32A-A006E63BEE02}" destId="{830BF067-F8DB-4887-B61D-4FCC76B1887B}" srcOrd="0" destOrd="0" presId="urn:microsoft.com/office/officeart/2018/2/layout/IconVerticalSolidList"/>
    <dgm:cxn modelId="{DFDC8813-7541-46C4-990E-757F0479FE3B}" type="presParOf" srcId="{C8FF35EC-6DCF-4506-A32A-A006E63BEE02}" destId="{CFF6CD64-781A-4B99-A19D-EC2AFDF2564C}" srcOrd="1" destOrd="0" presId="urn:microsoft.com/office/officeart/2018/2/layout/IconVerticalSolidList"/>
    <dgm:cxn modelId="{E1E8E66B-9951-4404-90AF-E024C247F5A9}" type="presParOf" srcId="{C8FF35EC-6DCF-4506-A32A-A006E63BEE02}" destId="{B210047A-D51F-4A23-88F2-C1D0CA21E991}" srcOrd="2" destOrd="0" presId="urn:microsoft.com/office/officeart/2018/2/layout/IconVerticalSolidList"/>
    <dgm:cxn modelId="{760BE1D5-0302-4F51-8E85-A77FF4611815}" type="presParOf" srcId="{C8FF35EC-6DCF-4506-A32A-A006E63BEE02}" destId="{EB39873C-5BCD-4497-BD6E-58FD54DC272C}" srcOrd="3" destOrd="0" presId="urn:microsoft.com/office/officeart/2018/2/layout/IconVerticalSolidList"/>
    <dgm:cxn modelId="{87FE434B-78D6-4FF5-927B-86E3D5510DE4}" type="presParOf" srcId="{C8FF35EC-6DCF-4506-A32A-A006E63BEE02}" destId="{35177BAB-6744-4796-AE0F-3776220A85B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908678-6443-4367-B063-BD3E5D8785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2B3606-9898-4D54-84C2-BE545B290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 Schizophrenia → Anxiety Disorder (11 cases)</a:t>
          </a:r>
        </a:p>
      </dgm:t>
    </dgm:pt>
    <dgm:pt modelId="{08E11C8C-C0CA-4943-B75C-A38B4FEAAECD}" type="parTrans" cxnId="{D39D67BC-92D5-49CD-882A-790DF09B71F6}">
      <dgm:prSet/>
      <dgm:spPr/>
      <dgm:t>
        <a:bodyPr/>
        <a:lstStyle/>
        <a:p>
          <a:endParaRPr lang="en-US"/>
        </a:p>
      </dgm:t>
    </dgm:pt>
    <dgm:pt modelId="{C0B04CFF-49C7-4E0F-90AF-1BC0A06CE528}" type="sibTrans" cxnId="{D39D67BC-92D5-49CD-882A-790DF09B71F6}">
      <dgm:prSet/>
      <dgm:spPr/>
      <dgm:t>
        <a:bodyPr/>
        <a:lstStyle/>
        <a:p>
          <a:endParaRPr lang="en-US"/>
        </a:p>
      </dgm:t>
    </dgm:pt>
    <dgm:pt modelId="{EB5CDA67-84B5-4874-AEE5-51A2706E34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Shared symptoms and</a:t>
          </a:r>
          <a:r>
            <a:rPr lang="en-US" b="0">
              <a:latin typeface="Gill Sans Nova"/>
            </a:rPr>
            <a:t> </a:t>
          </a:r>
          <a:r>
            <a:rPr lang="en-US" b="0"/>
            <a:t>cognitive disturbances.</a:t>
          </a:r>
        </a:p>
      </dgm:t>
    </dgm:pt>
    <dgm:pt modelId="{A2BDF132-00F6-4BE1-96B4-38044B80D972}" type="parTrans" cxnId="{46A6F99F-14B4-481C-890F-ABFCCC512866}">
      <dgm:prSet/>
      <dgm:spPr/>
      <dgm:t>
        <a:bodyPr/>
        <a:lstStyle/>
        <a:p>
          <a:endParaRPr lang="en-US"/>
        </a:p>
      </dgm:t>
    </dgm:pt>
    <dgm:pt modelId="{079307AC-5388-4015-BAD3-0E74815E22A8}" type="sibTrans" cxnId="{46A6F99F-14B4-481C-890F-ABFCCC512866}">
      <dgm:prSet/>
      <dgm:spPr/>
      <dgm:t>
        <a:bodyPr/>
        <a:lstStyle/>
        <a:p>
          <a:endParaRPr lang="en-US"/>
        </a:p>
      </dgm:t>
    </dgm:pt>
    <dgm:pt modelId="{3ED88DEB-BD2F-4623-ADFF-930A518965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Gill Sans Nova"/>
            </a:rPr>
            <a:t>Anxiety</a:t>
          </a:r>
          <a:r>
            <a:rPr lang="en-US" b="0"/>
            <a:t> Disorder → Bipolar Disorder (8 cases)</a:t>
          </a:r>
        </a:p>
      </dgm:t>
    </dgm:pt>
    <dgm:pt modelId="{825FC7C2-1C37-4D93-A244-A2AC897A3D92}" type="parTrans" cxnId="{551465AE-347B-4812-85EF-F0CE1D11391D}">
      <dgm:prSet/>
      <dgm:spPr/>
      <dgm:t>
        <a:bodyPr/>
        <a:lstStyle/>
        <a:p>
          <a:endParaRPr lang="en-US"/>
        </a:p>
      </dgm:t>
    </dgm:pt>
    <dgm:pt modelId="{802C33C9-8396-4122-BC24-727D19FF8726}" type="sibTrans" cxnId="{551465AE-347B-4812-85EF-F0CE1D11391D}">
      <dgm:prSet/>
      <dgm:spPr/>
      <dgm:t>
        <a:bodyPr/>
        <a:lstStyle/>
        <a:p>
          <a:endParaRPr lang="en-US"/>
        </a:p>
      </dgm:t>
    </dgm:pt>
    <dgm:pt modelId="{2C45441A-8846-4692-8CF5-C4543A7CA7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Abstracts often use "mood disorder" for both conditions.</a:t>
          </a:r>
        </a:p>
      </dgm:t>
    </dgm:pt>
    <dgm:pt modelId="{842B96ED-4158-4EA9-A256-559D836ACDEE}" type="parTrans" cxnId="{9FC532EF-E8BB-41EE-9F0F-17B0A20745A1}">
      <dgm:prSet/>
      <dgm:spPr/>
      <dgm:t>
        <a:bodyPr/>
        <a:lstStyle/>
        <a:p>
          <a:endParaRPr lang="en-US"/>
        </a:p>
      </dgm:t>
    </dgm:pt>
    <dgm:pt modelId="{99FB0674-2E4D-4D09-BA21-765DE3C30819}" type="sibTrans" cxnId="{9FC532EF-E8BB-41EE-9F0F-17B0A20745A1}">
      <dgm:prSet/>
      <dgm:spPr/>
      <dgm:t>
        <a:bodyPr/>
        <a:lstStyle/>
        <a:p>
          <a:endParaRPr lang="en-US"/>
        </a:p>
      </dgm:t>
    </dgm:pt>
    <dgm:pt modelId="{35935F28-4EC0-4220-9A81-0C124DF37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Bipolar Disorder → Schizophrenia (5 cases)</a:t>
          </a:r>
        </a:p>
      </dgm:t>
    </dgm:pt>
    <dgm:pt modelId="{D1C38BF4-40CD-49D8-8720-37E27EAA312D}" type="parTrans" cxnId="{62505317-DD57-4D5D-9B30-10DCEBB85097}">
      <dgm:prSet/>
      <dgm:spPr/>
      <dgm:t>
        <a:bodyPr/>
        <a:lstStyle/>
        <a:p>
          <a:endParaRPr lang="en-US"/>
        </a:p>
      </dgm:t>
    </dgm:pt>
    <dgm:pt modelId="{6B676C97-549F-43A3-8FA5-3D49C602F9A8}" type="sibTrans" cxnId="{62505317-DD57-4D5D-9B30-10DCEBB85097}">
      <dgm:prSet/>
      <dgm:spPr/>
      <dgm:t>
        <a:bodyPr/>
        <a:lstStyle/>
        <a:p>
          <a:endParaRPr lang="en-US"/>
        </a:p>
      </dgm:t>
    </dgm:pt>
    <dgm:pt modelId="{356BDBF2-5289-4DF2-9CC6-5832DCCD0D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Some abstracts discuss both disorders in comparative studies.</a:t>
          </a:r>
        </a:p>
      </dgm:t>
    </dgm:pt>
    <dgm:pt modelId="{D38B432F-D2B5-4B52-8E53-4BC56B6D1CE9}" type="parTrans" cxnId="{FDC691CB-0F58-4EA0-8074-545AC48D3A03}">
      <dgm:prSet/>
      <dgm:spPr/>
      <dgm:t>
        <a:bodyPr/>
        <a:lstStyle/>
        <a:p>
          <a:endParaRPr lang="en-US"/>
        </a:p>
      </dgm:t>
    </dgm:pt>
    <dgm:pt modelId="{02BC9BA1-B735-4C8E-A852-09544F137000}" type="sibTrans" cxnId="{FDC691CB-0F58-4EA0-8074-545AC48D3A03}">
      <dgm:prSet/>
      <dgm:spPr/>
      <dgm:t>
        <a:bodyPr/>
        <a:lstStyle/>
        <a:p>
          <a:endParaRPr lang="en-US"/>
        </a:p>
      </dgm:t>
    </dgm:pt>
    <dgm:pt modelId="{FD32C220-F877-48F0-A08B-74F5902E381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Gill Sans Nova"/>
            </a:rPr>
            <a:t>Co-occurring</a:t>
          </a:r>
          <a:r>
            <a:rPr lang="en-US" b="0"/>
            <a:t> anxiety symptoms.</a:t>
          </a:r>
        </a:p>
      </dgm:t>
    </dgm:pt>
    <dgm:pt modelId="{932EF99D-F729-4E5A-92F9-D27D3087BCEB}" type="parTrans" cxnId="{971501C2-9BE8-442D-9037-75AF48BE4EC1}">
      <dgm:prSet/>
      <dgm:spPr/>
    </dgm:pt>
    <dgm:pt modelId="{346E57F2-A61A-4EEA-8DCE-0BF3E05F96A2}" type="sibTrans" cxnId="{971501C2-9BE8-442D-9037-75AF48BE4EC1}">
      <dgm:prSet/>
      <dgm:spPr/>
    </dgm:pt>
    <dgm:pt modelId="{36E65F01-EB9D-4D25-B548-889A5736494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Mood instability &amp; restlessness are common in both disorders.</a:t>
          </a:r>
        </a:p>
      </dgm:t>
    </dgm:pt>
    <dgm:pt modelId="{79E9CFE6-3935-4F30-8556-0D2817075D8F}" type="parTrans" cxnId="{B0A89956-6BA4-4E4F-8AD8-0C6EEC6B3005}">
      <dgm:prSet/>
      <dgm:spPr/>
    </dgm:pt>
    <dgm:pt modelId="{3E196BB0-AD57-4A6D-9618-4BC1D8149280}" type="sibTrans" cxnId="{B0A89956-6BA4-4E4F-8AD8-0C6EEC6B3005}">
      <dgm:prSet/>
      <dgm:spPr/>
    </dgm:pt>
    <dgm:pt modelId="{460CE22A-3EB2-4CAC-954C-2793E2253E3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Psychotic features overlap.</a:t>
          </a:r>
        </a:p>
      </dgm:t>
    </dgm:pt>
    <dgm:pt modelId="{31546E71-27D5-4D43-8B48-038E81803B45}" type="parTrans" cxnId="{8283A0B0-8F39-468B-935B-9BF632F74319}">
      <dgm:prSet/>
      <dgm:spPr/>
    </dgm:pt>
    <dgm:pt modelId="{939E09CE-F187-48B8-994E-D34160D77110}" type="sibTrans" cxnId="{8283A0B0-8F39-468B-935B-9BF632F74319}">
      <dgm:prSet/>
      <dgm:spPr/>
    </dgm:pt>
    <dgm:pt modelId="{9A6BF9E9-ECA1-4EA0-8EC5-C7632A06166E}" type="pres">
      <dgm:prSet presAssocID="{C5908678-6443-4367-B063-BD3E5D8785D7}" presName="root" presStyleCnt="0">
        <dgm:presLayoutVars>
          <dgm:dir/>
          <dgm:resizeHandles val="exact"/>
        </dgm:presLayoutVars>
      </dgm:prSet>
      <dgm:spPr/>
    </dgm:pt>
    <dgm:pt modelId="{C1C3E21A-E988-4DD1-BE25-E8B7D1CF5E57}" type="pres">
      <dgm:prSet presAssocID="{1D2B3606-9898-4D54-84C2-BE545B290543}" presName="compNode" presStyleCnt="0"/>
      <dgm:spPr/>
    </dgm:pt>
    <dgm:pt modelId="{1DB23EAF-A8AC-40CD-810C-7C63A97CF177}" type="pres">
      <dgm:prSet presAssocID="{1D2B3606-9898-4D54-84C2-BE545B290543}" presName="bgRect" presStyleLbl="bgShp" presStyleIdx="0" presStyleCnt="3"/>
      <dgm:spPr/>
    </dgm:pt>
    <dgm:pt modelId="{506FDF2B-3643-4E31-B9B9-232D3FC89B82}" type="pres">
      <dgm:prSet presAssocID="{1D2B3606-9898-4D54-84C2-BE545B2905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D161970-2C22-49D2-8EB0-7EC7A9E5CCA0}" type="pres">
      <dgm:prSet presAssocID="{1D2B3606-9898-4D54-84C2-BE545B290543}" presName="spaceRect" presStyleCnt="0"/>
      <dgm:spPr/>
    </dgm:pt>
    <dgm:pt modelId="{77A47631-D8DB-4FF3-AA35-4A9CABDD383C}" type="pres">
      <dgm:prSet presAssocID="{1D2B3606-9898-4D54-84C2-BE545B290543}" presName="parTx" presStyleLbl="revTx" presStyleIdx="0" presStyleCnt="6">
        <dgm:presLayoutVars>
          <dgm:chMax val="0"/>
          <dgm:chPref val="0"/>
        </dgm:presLayoutVars>
      </dgm:prSet>
      <dgm:spPr/>
    </dgm:pt>
    <dgm:pt modelId="{BAD6C8AE-22BE-48BC-BC51-2553228ED99D}" type="pres">
      <dgm:prSet presAssocID="{1D2B3606-9898-4D54-84C2-BE545B290543}" presName="desTx" presStyleLbl="revTx" presStyleIdx="1" presStyleCnt="6">
        <dgm:presLayoutVars/>
      </dgm:prSet>
      <dgm:spPr/>
    </dgm:pt>
    <dgm:pt modelId="{91CDF9BA-C9FB-42FD-A11B-19BF1B2B9EAE}" type="pres">
      <dgm:prSet presAssocID="{C0B04CFF-49C7-4E0F-90AF-1BC0A06CE528}" presName="sibTrans" presStyleCnt="0"/>
      <dgm:spPr/>
    </dgm:pt>
    <dgm:pt modelId="{8698C74D-F595-483E-8E38-ED07C843F51C}" type="pres">
      <dgm:prSet presAssocID="{3ED88DEB-BD2F-4623-ADFF-930A518965EB}" presName="compNode" presStyleCnt="0"/>
      <dgm:spPr/>
    </dgm:pt>
    <dgm:pt modelId="{A54E6473-05D7-49E5-A35B-2FEACF435E9C}" type="pres">
      <dgm:prSet presAssocID="{3ED88DEB-BD2F-4623-ADFF-930A518965EB}" presName="bgRect" presStyleLbl="bgShp" presStyleIdx="1" presStyleCnt="3"/>
      <dgm:spPr/>
    </dgm:pt>
    <dgm:pt modelId="{0E586A3C-F70C-4BBB-8854-DA1BD5ADBF8F}" type="pres">
      <dgm:prSet presAssocID="{3ED88DEB-BD2F-4623-ADFF-930A518965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ried Face with No Fill"/>
        </a:ext>
      </dgm:extLst>
    </dgm:pt>
    <dgm:pt modelId="{D78DB577-CDF3-484C-AE3B-546090AC98F2}" type="pres">
      <dgm:prSet presAssocID="{3ED88DEB-BD2F-4623-ADFF-930A518965EB}" presName="spaceRect" presStyleCnt="0"/>
      <dgm:spPr/>
    </dgm:pt>
    <dgm:pt modelId="{E36B5336-1433-42BF-BE69-6F4AA8B0C380}" type="pres">
      <dgm:prSet presAssocID="{3ED88DEB-BD2F-4623-ADFF-930A518965EB}" presName="parTx" presStyleLbl="revTx" presStyleIdx="2" presStyleCnt="6">
        <dgm:presLayoutVars>
          <dgm:chMax val="0"/>
          <dgm:chPref val="0"/>
        </dgm:presLayoutVars>
      </dgm:prSet>
      <dgm:spPr/>
    </dgm:pt>
    <dgm:pt modelId="{9AE2316A-22B0-473C-87B4-D10534E6E7C7}" type="pres">
      <dgm:prSet presAssocID="{3ED88DEB-BD2F-4623-ADFF-930A518965EB}" presName="desTx" presStyleLbl="revTx" presStyleIdx="3" presStyleCnt="6">
        <dgm:presLayoutVars/>
      </dgm:prSet>
      <dgm:spPr/>
    </dgm:pt>
    <dgm:pt modelId="{5B05EEF3-28E5-4FF3-9303-5F13582C12F7}" type="pres">
      <dgm:prSet presAssocID="{802C33C9-8396-4122-BC24-727D19FF8726}" presName="sibTrans" presStyleCnt="0"/>
      <dgm:spPr/>
    </dgm:pt>
    <dgm:pt modelId="{470ADEC9-103F-4E3D-A9FF-F4924C68035D}" type="pres">
      <dgm:prSet presAssocID="{35935F28-4EC0-4220-9A81-0C124DF37E25}" presName="compNode" presStyleCnt="0"/>
      <dgm:spPr/>
    </dgm:pt>
    <dgm:pt modelId="{9EBD8C7F-3F92-4A41-A382-277F45B1A5E9}" type="pres">
      <dgm:prSet presAssocID="{35935F28-4EC0-4220-9A81-0C124DF37E25}" presName="bgRect" presStyleLbl="bgShp" presStyleIdx="2" presStyleCnt="3"/>
      <dgm:spPr/>
    </dgm:pt>
    <dgm:pt modelId="{A7594EC0-75D6-4005-84F3-874422CB12F2}" type="pres">
      <dgm:prSet presAssocID="{35935F28-4EC0-4220-9A81-0C124DF37E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C9FD499-FB15-43E2-97D3-F8F3C6ADCD09}" type="pres">
      <dgm:prSet presAssocID="{35935F28-4EC0-4220-9A81-0C124DF37E25}" presName="spaceRect" presStyleCnt="0"/>
      <dgm:spPr/>
    </dgm:pt>
    <dgm:pt modelId="{33D1BB2B-9032-4730-B6E9-D7AAA225AB4A}" type="pres">
      <dgm:prSet presAssocID="{35935F28-4EC0-4220-9A81-0C124DF37E25}" presName="parTx" presStyleLbl="revTx" presStyleIdx="4" presStyleCnt="6">
        <dgm:presLayoutVars>
          <dgm:chMax val="0"/>
          <dgm:chPref val="0"/>
        </dgm:presLayoutVars>
      </dgm:prSet>
      <dgm:spPr/>
    </dgm:pt>
    <dgm:pt modelId="{EE143C89-B5A1-49A1-8B67-E5FAC7C90762}" type="pres">
      <dgm:prSet presAssocID="{35935F28-4EC0-4220-9A81-0C124DF37E25}" presName="desTx" presStyleLbl="revTx" presStyleIdx="5" presStyleCnt="6">
        <dgm:presLayoutVars/>
      </dgm:prSet>
      <dgm:spPr/>
    </dgm:pt>
  </dgm:ptLst>
  <dgm:cxnLst>
    <dgm:cxn modelId="{E1D25514-EB3E-4D1F-B88B-67D3F43D6807}" type="presOf" srcId="{C5908678-6443-4367-B063-BD3E5D8785D7}" destId="{9A6BF9E9-ECA1-4EA0-8EC5-C7632A06166E}" srcOrd="0" destOrd="0" presId="urn:microsoft.com/office/officeart/2018/2/layout/IconVerticalSolidList"/>
    <dgm:cxn modelId="{62505317-DD57-4D5D-9B30-10DCEBB85097}" srcId="{C5908678-6443-4367-B063-BD3E5D8785D7}" destId="{35935F28-4EC0-4220-9A81-0C124DF37E25}" srcOrd="2" destOrd="0" parTransId="{D1C38BF4-40CD-49D8-8720-37E27EAA312D}" sibTransId="{6B676C97-549F-43A3-8FA5-3D49C602F9A8}"/>
    <dgm:cxn modelId="{DABEA126-373E-44DA-B820-364D9B36CDC8}" type="presOf" srcId="{EB5CDA67-84B5-4874-AEE5-51A2706E3487}" destId="{BAD6C8AE-22BE-48BC-BC51-2553228ED99D}" srcOrd="0" destOrd="0" presId="urn:microsoft.com/office/officeart/2018/2/layout/IconVerticalSolidList"/>
    <dgm:cxn modelId="{558F636C-2325-4CDA-9C4A-63317FD65D5F}" type="presOf" srcId="{2C45441A-8846-4692-8CF5-C4543A7CA700}" destId="{9AE2316A-22B0-473C-87B4-D10534E6E7C7}" srcOrd="0" destOrd="1" presId="urn:microsoft.com/office/officeart/2018/2/layout/IconVerticalSolidList"/>
    <dgm:cxn modelId="{AD064F55-7A4E-4039-ADFF-446573834983}" type="presOf" srcId="{35935F28-4EC0-4220-9A81-0C124DF37E25}" destId="{33D1BB2B-9032-4730-B6E9-D7AAA225AB4A}" srcOrd="0" destOrd="0" presId="urn:microsoft.com/office/officeart/2018/2/layout/IconVerticalSolidList"/>
    <dgm:cxn modelId="{B0A89956-6BA4-4E4F-8AD8-0C6EEC6B3005}" srcId="{3ED88DEB-BD2F-4623-ADFF-930A518965EB}" destId="{36E65F01-EB9D-4D25-B548-889A57364940}" srcOrd="0" destOrd="0" parTransId="{79E9CFE6-3935-4F30-8556-0D2817075D8F}" sibTransId="{3E196BB0-AD57-4A6D-9618-4BC1D8149280}"/>
    <dgm:cxn modelId="{FDF1649C-4D83-4D43-BAA2-55065F7DE0D1}" type="presOf" srcId="{460CE22A-3EB2-4CAC-954C-2793E2253E31}" destId="{EE143C89-B5A1-49A1-8B67-E5FAC7C90762}" srcOrd="0" destOrd="0" presId="urn:microsoft.com/office/officeart/2018/2/layout/IconVerticalSolidList"/>
    <dgm:cxn modelId="{46A6F99F-14B4-481C-890F-ABFCCC512866}" srcId="{1D2B3606-9898-4D54-84C2-BE545B290543}" destId="{EB5CDA67-84B5-4874-AEE5-51A2706E3487}" srcOrd="0" destOrd="0" parTransId="{A2BDF132-00F6-4BE1-96B4-38044B80D972}" sibTransId="{079307AC-5388-4015-BAD3-0E74815E22A8}"/>
    <dgm:cxn modelId="{551465AE-347B-4812-85EF-F0CE1D11391D}" srcId="{C5908678-6443-4367-B063-BD3E5D8785D7}" destId="{3ED88DEB-BD2F-4623-ADFF-930A518965EB}" srcOrd="1" destOrd="0" parTransId="{825FC7C2-1C37-4D93-A244-A2AC897A3D92}" sibTransId="{802C33C9-8396-4122-BC24-727D19FF8726}"/>
    <dgm:cxn modelId="{8283A0B0-8F39-468B-935B-9BF632F74319}" srcId="{35935F28-4EC0-4220-9A81-0C124DF37E25}" destId="{460CE22A-3EB2-4CAC-954C-2793E2253E31}" srcOrd="0" destOrd="0" parTransId="{31546E71-27D5-4D43-8B48-038E81803B45}" sibTransId="{939E09CE-F187-48B8-994E-D34160D77110}"/>
    <dgm:cxn modelId="{45CBF5B7-E8E6-416E-840C-9C1229D06661}" type="presOf" srcId="{356BDBF2-5289-4DF2-9CC6-5832DCCD0D38}" destId="{EE143C89-B5A1-49A1-8B67-E5FAC7C90762}" srcOrd="0" destOrd="1" presId="urn:microsoft.com/office/officeart/2018/2/layout/IconVerticalSolidList"/>
    <dgm:cxn modelId="{7947A5B8-3B31-4685-826C-70B21A5E5DEE}" type="presOf" srcId="{1D2B3606-9898-4D54-84C2-BE545B290543}" destId="{77A47631-D8DB-4FF3-AA35-4A9CABDD383C}" srcOrd="0" destOrd="0" presId="urn:microsoft.com/office/officeart/2018/2/layout/IconVerticalSolidList"/>
    <dgm:cxn modelId="{B7F256BB-54C4-45D4-BE33-A7882F69B757}" type="presOf" srcId="{36E65F01-EB9D-4D25-B548-889A57364940}" destId="{9AE2316A-22B0-473C-87B4-D10534E6E7C7}" srcOrd="0" destOrd="0" presId="urn:microsoft.com/office/officeart/2018/2/layout/IconVerticalSolidList"/>
    <dgm:cxn modelId="{D39D67BC-92D5-49CD-882A-790DF09B71F6}" srcId="{C5908678-6443-4367-B063-BD3E5D8785D7}" destId="{1D2B3606-9898-4D54-84C2-BE545B290543}" srcOrd="0" destOrd="0" parTransId="{08E11C8C-C0CA-4943-B75C-A38B4FEAAECD}" sibTransId="{C0B04CFF-49C7-4E0F-90AF-1BC0A06CE528}"/>
    <dgm:cxn modelId="{EAB7BDC1-6256-41A2-846F-B7E57B7D408C}" type="presOf" srcId="{FD32C220-F877-48F0-A08B-74F5902E381A}" destId="{BAD6C8AE-22BE-48BC-BC51-2553228ED99D}" srcOrd="0" destOrd="1" presId="urn:microsoft.com/office/officeart/2018/2/layout/IconVerticalSolidList"/>
    <dgm:cxn modelId="{971501C2-9BE8-442D-9037-75AF48BE4EC1}" srcId="{1D2B3606-9898-4D54-84C2-BE545B290543}" destId="{FD32C220-F877-48F0-A08B-74F5902E381A}" srcOrd="1" destOrd="0" parTransId="{932EF99D-F729-4E5A-92F9-D27D3087BCEB}" sibTransId="{346E57F2-A61A-4EEA-8DCE-0BF3E05F96A2}"/>
    <dgm:cxn modelId="{FDC691CB-0F58-4EA0-8074-545AC48D3A03}" srcId="{35935F28-4EC0-4220-9A81-0C124DF37E25}" destId="{356BDBF2-5289-4DF2-9CC6-5832DCCD0D38}" srcOrd="1" destOrd="0" parTransId="{D38B432F-D2B5-4B52-8E53-4BC56B6D1CE9}" sibTransId="{02BC9BA1-B735-4C8E-A852-09544F137000}"/>
    <dgm:cxn modelId="{9FC532EF-E8BB-41EE-9F0F-17B0A20745A1}" srcId="{3ED88DEB-BD2F-4623-ADFF-930A518965EB}" destId="{2C45441A-8846-4692-8CF5-C4543A7CA700}" srcOrd="1" destOrd="0" parTransId="{842B96ED-4158-4EA9-A256-559D836ACDEE}" sibTransId="{99FB0674-2E4D-4D09-BA21-765DE3C30819}"/>
    <dgm:cxn modelId="{E4AE6EFB-F89C-4CF8-8DAA-CE3FEFABCFE6}" type="presOf" srcId="{3ED88DEB-BD2F-4623-ADFF-930A518965EB}" destId="{E36B5336-1433-42BF-BE69-6F4AA8B0C380}" srcOrd="0" destOrd="0" presId="urn:microsoft.com/office/officeart/2018/2/layout/IconVerticalSolidList"/>
    <dgm:cxn modelId="{B1DC4420-9A88-445B-8EEF-40930E610708}" type="presParOf" srcId="{9A6BF9E9-ECA1-4EA0-8EC5-C7632A06166E}" destId="{C1C3E21A-E988-4DD1-BE25-E8B7D1CF5E57}" srcOrd="0" destOrd="0" presId="urn:microsoft.com/office/officeart/2018/2/layout/IconVerticalSolidList"/>
    <dgm:cxn modelId="{3FDA1022-197A-4268-A424-47A682D0CCFF}" type="presParOf" srcId="{C1C3E21A-E988-4DD1-BE25-E8B7D1CF5E57}" destId="{1DB23EAF-A8AC-40CD-810C-7C63A97CF177}" srcOrd="0" destOrd="0" presId="urn:microsoft.com/office/officeart/2018/2/layout/IconVerticalSolidList"/>
    <dgm:cxn modelId="{1C8EB046-9715-4001-AFCB-A52D8F1D1B3B}" type="presParOf" srcId="{C1C3E21A-E988-4DD1-BE25-E8B7D1CF5E57}" destId="{506FDF2B-3643-4E31-B9B9-232D3FC89B82}" srcOrd="1" destOrd="0" presId="urn:microsoft.com/office/officeart/2018/2/layout/IconVerticalSolidList"/>
    <dgm:cxn modelId="{E1CE362A-D372-4383-902D-084C768EC137}" type="presParOf" srcId="{C1C3E21A-E988-4DD1-BE25-E8B7D1CF5E57}" destId="{ED161970-2C22-49D2-8EB0-7EC7A9E5CCA0}" srcOrd="2" destOrd="0" presId="urn:microsoft.com/office/officeart/2018/2/layout/IconVerticalSolidList"/>
    <dgm:cxn modelId="{71F1B528-B4F2-40B9-B9AA-C8F15F7675AF}" type="presParOf" srcId="{C1C3E21A-E988-4DD1-BE25-E8B7D1CF5E57}" destId="{77A47631-D8DB-4FF3-AA35-4A9CABDD383C}" srcOrd="3" destOrd="0" presId="urn:microsoft.com/office/officeart/2018/2/layout/IconVerticalSolidList"/>
    <dgm:cxn modelId="{864A2C2A-AAC6-492D-974C-A29032096299}" type="presParOf" srcId="{C1C3E21A-E988-4DD1-BE25-E8B7D1CF5E57}" destId="{BAD6C8AE-22BE-48BC-BC51-2553228ED99D}" srcOrd="4" destOrd="0" presId="urn:microsoft.com/office/officeart/2018/2/layout/IconVerticalSolidList"/>
    <dgm:cxn modelId="{9D6A77FF-2FAA-45D8-AB1A-5C1EAF13332F}" type="presParOf" srcId="{9A6BF9E9-ECA1-4EA0-8EC5-C7632A06166E}" destId="{91CDF9BA-C9FB-42FD-A11B-19BF1B2B9EAE}" srcOrd="1" destOrd="0" presId="urn:microsoft.com/office/officeart/2018/2/layout/IconVerticalSolidList"/>
    <dgm:cxn modelId="{98BF95F2-AEF5-4EC5-BD32-293640161ED1}" type="presParOf" srcId="{9A6BF9E9-ECA1-4EA0-8EC5-C7632A06166E}" destId="{8698C74D-F595-483E-8E38-ED07C843F51C}" srcOrd="2" destOrd="0" presId="urn:microsoft.com/office/officeart/2018/2/layout/IconVerticalSolidList"/>
    <dgm:cxn modelId="{5DDAE97F-721C-41DF-9651-F74D5FD6A646}" type="presParOf" srcId="{8698C74D-F595-483E-8E38-ED07C843F51C}" destId="{A54E6473-05D7-49E5-A35B-2FEACF435E9C}" srcOrd="0" destOrd="0" presId="urn:microsoft.com/office/officeart/2018/2/layout/IconVerticalSolidList"/>
    <dgm:cxn modelId="{0D75E1F1-2AAA-4C18-9990-E6CCF53298EC}" type="presParOf" srcId="{8698C74D-F595-483E-8E38-ED07C843F51C}" destId="{0E586A3C-F70C-4BBB-8854-DA1BD5ADBF8F}" srcOrd="1" destOrd="0" presId="urn:microsoft.com/office/officeart/2018/2/layout/IconVerticalSolidList"/>
    <dgm:cxn modelId="{FB31005E-C4A6-4E23-A2E4-E863D8BF2715}" type="presParOf" srcId="{8698C74D-F595-483E-8E38-ED07C843F51C}" destId="{D78DB577-CDF3-484C-AE3B-546090AC98F2}" srcOrd="2" destOrd="0" presId="urn:microsoft.com/office/officeart/2018/2/layout/IconVerticalSolidList"/>
    <dgm:cxn modelId="{18EE3285-4BCD-4421-8309-CC5AE9F14F9F}" type="presParOf" srcId="{8698C74D-F595-483E-8E38-ED07C843F51C}" destId="{E36B5336-1433-42BF-BE69-6F4AA8B0C380}" srcOrd="3" destOrd="0" presId="urn:microsoft.com/office/officeart/2018/2/layout/IconVerticalSolidList"/>
    <dgm:cxn modelId="{D45F52CB-DD76-471C-9C52-DE6E11873336}" type="presParOf" srcId="{8698C74D-F595-483E-8E38-ED07C843F51C}" destId="{9AE2316A-22B0-473C-87B4-D10534E6E7C7}" srcOrd="4" destOrd="0" presId="urn:microsoft.com/office/officeart/2018/2/layout/IconVerticalSolidList"/>
    <dgm:cxn modelId="{7F26208D-35D8-41EC-B08D-7BB87D6E4F02}" type="presParOf" srcId="{9A6BF9E9-ECA1-4EA0-8EC5-C7632A06166E}" destId="{5B05EEF3-28E5-4FF3-9303-5F13582C12F7}" srcOrd="3" destOrd="0" presId="urn:microsoft.com/office/officeart/2018/2/layout/IconVerticalSolidList"/>
    <dgm:cxn modelId="{176576AE-D281-4230-A3D7-3A43A2A819C1}" type="presParOf" srcId="{9A6BF9E9-ECA1-4EA0-8EC5-C7632A06166E}" destId="{470ADEC9-103F-4E3D-A9FF-F4924C68035D}" srcOrd="4" destOrd="0" presId="urn:microsoft.com/office/officeart/2018/2/layout/IconVerticalSolidList"/>
    <dgm:cxn modelId="{1478210C-342E-4280-8843-65255FB2BCD1}" type="presParOf" srcId="{470ADEC9-103F-4E3D-A9FF-F4924C68035D}" destId="{9EBD8C7F-3F92-4A41-A382-277F45B1A5E9}" srcOrd="0" destOrd="0" presId="urn:microsoft.com/office/officeart/2018/2/layout/IconVerticalSolidList"/>
    <dgm:cxn modelId="{D67ACDD0-668D-448B-95D5-EC74E212697A}" type="presParOf" srcId="{470ADEC9-103F-4E3D-A9FF-F4924C68035D}" destId="{A7594EC0-75D6-4005-84F3-874422CB12F2}" srcOrd="1" destOrd="0" presId="urn:microsoft.com/office/officeart/2018/2/layout/IconVerticalSolidList"/>
    <dgm:cxn modelId="{5E0B9CB3-BBB3-435F-A12A-0DE94B9EA391}" type="presParOf" srcId="{470ADEC9-103F-4E3D-A9FF-F4924C68035D}" destId="{0C9FD499-FB15-43E2-97D3-F8F3C6ADCD09}" srcOrd="2" destOrd="0" presId="urn:microsoft.com/office/officeart/2018/2/layout/IconVerticalSolidList"/>
    <dgm:cxn modelId="{927C245C-4705-4990-897D-C770F75EFD19}" type="presParOf" srcId="{470ADEC9-103F-4E3D-A9FF-F4924C68035D}" destId="{33D1BB2B-9032-4730-B6E9-D7AAA225AB4A}" srcOrd="3" destOrd="0" presId="urn:microsoft.com/office/officeart/2018/2/layout/IconVerticalSolidList"/>
    <dgm:cxn modelId="{9E5D4031-FA50-47C7-BB68-87B40CB87FF0}" type="presParOf" srcId="{470ADEC9-103F-4E3D-A9FF-F4924C68035D}" destId="{EE143C89-B5A1-49A1-8B67-E5FAC7C907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2E7200-6A70-49BE-B1E1-B48BCA0E38FB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8D8181-7ED6-4F08-A22F-5E967F3DF902}">
      <dgm:prSet phldrT="[Text]"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Data preprocessing and cleansing (1000 abstracts) 200 partitions per category, 150 words per partition</a:t>
          </a:r>
        </a:p>
      </dgm:t>
    </dgm:pt>
    <dgm:pt modelId="{F7FD04B8-B85F-4460-B76D-DF2464BBA0F6}" type="parTrans" cxnId="{E67B9FC6-2146-4926-81CB-88F76F68E551}">
      <dgm:prSet/>
      <dgm:spPr/>
      <dgm:t>
        <a:bodyPr/>
        <a:lstStyle/>
        <a:p>
          <a:endParaRPr lang="en-US"/>
        </a:p>
      </dgm:t>
    </dgm:pt>
    <dgm:pt modelId="{C41C962F-EE89-485D-A043-3E09A31EEB72}" type="sibTrans" cxnId="{E67B9FC6-2146-4926-81CB-88F76F68E551}">
      <dgm:prSet/>
      <dgm:spPr/>
      <dgm:t>
        <a:bodyPr/>
        <a:lstStyle/>
        <a:p>
          <a:endParaRPr lang="en-US"/>
        </a:p>
      </dgm:t>
    </dgm:pt>
    <dgm:pt modelId="{D684D36C-E506-4948-AC78-502E0EA11D29}">
      <dgm:prSet phldrT="[Text]"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Feature Engineering (BERT &amp; GloVe embeddings)</a:t>
          </a:r>
        </a:p>
      </dgm:t>
    </dgm:pt>
    <dgm:pt modelId="{590A3513-D42C-42F9-A040-A7F717854A8F}" type="parTrans" cxnId="{2ED29147-BA1A-493D-836A-62918651AF8B}">
      <dgm:prSet/>
      <dgm:spPr/>
      <dgm:t>
        <a:bodyPr/>
        <a:lstStyle/>
        <a:p>
          <a:endParaRPr lang="en-US"/>
        </a:p>
      </dgm:t>
    </dgm:pt>
    <dgm:pt modelId="{19264802-3CCB-4646-ACE0-FC603A1114EF}" type="sibTrans" cxnId="{2ED29147-BA1A-493D-836A-62918651AF8B}">
      <dgm:prSet/>
      <dgm:spPr/>
      <dgm:t>
        <a:bodyPr/>
        <a:lstStyle/>
        <a:p>
          <a:endParaRPr lang="en-US"/>
        </a:p>
      </dgm:t>
    </dgm:pt>
    <dgm:pt modelId="{E328DAA6-F5D4-4988-88C5-832D44A91831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Applying models Hierarchical Clustering, K-Means and GMM</a:t>
          </a:r>
        </a:p>
      </dgm:t>
    </dgm:pt>
    <dgm:pt modelId="{8298D4C5-0F2D-43C5-AC0E-32FE8F5E06B9}" type="parTrans" cxnId="{1E5501E4-E507-40A7-8CAC-D1CB80C9E2C4}">
      <dgm:prSet/>
      <dgm:spPr/>
    </dgm:pt>
    <dgm:pt modelId="{4B734B66-C157-441B-BEDE-C8E73A813BF7}" type="sibTrans" cxnId="{1E5501E4-E507-40A7-8CAC-D1CB80C9E2C4}">
      <dgm:prSet/>
      <dgm:spPr/>
      <dgm:t>
        <a:bodyPr/>
        <a:lstStyle/>
        <a:p>
          <a:endParaRPr lang="en-US"/>
        </a:p>
      </dgm:t>
    </dgm:pt>
    <dgm:pt modelId="{4071E1D2-4A7D-42AB-8AFE-5B14E017E1A7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Error Analysis (Confusion Matrix and Misclustered Abstracts)</a:t>
          </a:r>
        </a:p>
      </dgm:t>
    </dgm:pt>
    <dgm:pt modelId="{921871CD-3020-4CC9-AEC9-619C468BF98C}" type="parTrans" cxnId="{BB9C5F14-7911-4C5C-8590-8D07CAE6031D}">
      <dgm:prSet/>
      <dgm:spPr/>
    </dgm:pt>
    <dgm:pt modelId="{3B81C34A-AEB7-4FC2-B5CA-A4A2BC78DAEA}" type="sibTrans" cxnId="{BB9C5F14-7911-4C5C-8590-8D07CAE6031D}">
      <dgm:prSet/>
      <dgm:spPr/>
      <dgm:t>
        <a:bodyPr/>
        <a:lstStyle/>
        <a:p>
          <a:endParaRPr lang="en-US"/>
        </a:p>
      </dgm:t>
    </dgm:pt>
    <dgm:pt modelId="{EC347B83-052E-4D17-9490-41A5541BB69F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Performance Evaluation (Kappa Score and Silhouette)</a:t>
          </a:r>
        </a:p>
      </dgm:t>
    </dgm:pt>
    <dgm:pt modelId="{6540FD18-AF27-498E-B7A6-CFA027AA5826}" type="parTrans" cxnId="{493CFFB1-B12B-47BE-AE78-F99781E7D248}">
      <dgm:prSet/>
      <dgm:spPr/>
    </dgm:pt>
    <dgm:pt modelId="{9D18D805-B430-4A36-AAF4-B2E077B0E90A}" type="sibTrans" cxnId="{493CFFB1-B12B-47BE-AE78-F99781E7D248}">
      <dgm:prSet/>
      <dgm:spPr/>
      <dgm:t>
        <a:bodyPr/>
        <a:lstStyle/>
        <a:p>
          <a:endParaRPr lang="en-US"/>
        </a:p>
      </dgm:t>
    </dgm:pt>
    <dgm:pt modelId="{A0E70C50-C7E0-4625-9AAD-F4323A959500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Visualizations</a:t>
          </a:r>
        </a:p>
      </dgm:t>
    </dgm:pt>
    <dgm:pt modelId="{06AD1DDD-C2E4-46B9-BB13-84B799D3B36C}" type="parTrans" cxnId="{2635979D-087D-4C0B-ADAC-62420463F14A}">
      <dgm:prSet/>
      <dgm:spPr/>
    </dgm:pt>
    <dgm:pt modelId="{3D6680B3-936C-4F65-8C20-226AD45E0BF8}" type="sibTrans" cxnId="{2635979D-087D-4C0B-ADAC-62420463F14A}">
      <dgm:prSet/>
      <dgm:spPr/>
      <dgm:t>
        <a:bodyPr/>
        <a:lstStyle/>
        <a:p>
          <a:endParaRPr lang="en-US"/>
        </a:p>
      </dgm:t>
    </dgm:pt>
    <dgm:pt modelId="{F649B44E-DFA8-4C67-82D9-2267F01B9B38}" type="pres">
      <dgm:prSet presAssocID="{E12E7200-6A70-49BE-B1E1-B48BCA0E38FB}" presName="CompostProcess" presStyleCnt="0">
        <dgm:presLayoutVars>
          <dgm:dir/>
          <dgm:resizeHandles val="exact"/>
        </dgm:presLayoutVars>
      </dgm:prSet>
      <dgm:spPr/>
    </dgm:pt>
    <dgm:pt modelId="{B9BAB288-4E1C-4DA5-80B5-282125B5EF46}" type="pres">
      <dgm:prSet presAssocID="{E12E7200-6A70-49BE-B1E1-B48BCA0E38FB}" presName="arrow" presStyleLbl="bgShp" presStyleIdx="0" presStyleCnt="1"/>
      <dgm:spPr/>
    </dgm:pt>
    <dgm:pt modelId="{FCEFD8E0-B797-4938-8533-4E6EC3885FB0}" type="pres">
      <dgm:prSet presAssocID="{E12E7200-6A70-49BE-B1E1-B48BCA0E38FB}" presName="linearProcess" presStyleCnt="0"/>
      <dgm:spPr/>
    </dgm:pt>
    <dgm:pt modelId="{AD5B708B-EAEA-406E-A2E2-6B2CFEB6127E}" type="pres">
      <dgm:prSet presAssocID="{E08D8181-7ED6-4F08-A22F-5E967F3DF902}" presName="textNode" presStyleLbl="node1" presStyleIdx="0" presStyleCnt="6">
        <dgm:presLayoutVars>
          <dgm:bulletEnabled val="1"/>
        </dgm:presLayoutVars>
      </dgm:prSet>
      <dgm:spPr/>
    </dgm:pt>
    <dgm:pt modelId="{179DE22E-551D-4104-8C83-BA47E84CEC64}" type="pres">
      <dgm:prSet presAssocID="{C41C962F-EE89-485D-A043-3E09A31EEB72}" presName="sibTrans" presStyleCnt="0"/>
      <dgm:spPr/>
    </dgm:pt>
    <dgm:pt modelId="{E1A539D3-45F4-46E3-B628-8050CE7E0F55}" type="pres">
      <dgm:prSet presAssocID="{D684D36C-E506-4948-AC78-502E0EA11D29}" presName="textNode" presStyleLbl="node1" presStyleIdx="1" presStyleCnt="6">
        <dgm:presLayoutVars>
          <dgm:bulletEnabled val="1"/>
        </dgm:presLayoutVars>
      </dgm:prSet>
      <dgm:spPr/>
    </dgm:pt>
    <dgm:pt modelId="{8F2870EA-38F3-42BB-AC6C-9C2FB11D1D62}" type="pres">
      <dgm:prSet presAssocID="{19264802-3CCB-4646-ACE0-FC603A1114EF}" presName="sibTrans" presStyleCnt="0"/>
      <dgm:spPr/>
    </dgm:pt>
    <dgm:pt modelId="{4A072E44-5645-4CC6-8716-40D94EFBCB38}" type="pres">
      <dgm:prSet presAssocID="{E328DAA6-F5D4-4988-88C5-832D44A91831}" presName="textNode" presStyleLbl="node1" presStyleIdx="2" presStyleCnt="6">
        <dgm:presLayoutVars>
          <dgm:bulletEnabled val="1"/>
        </dgm:presLayoutVars>
      </dgm:prSet>
      <dgm:spPr/>
    </dgm:pt>
    <dgm:pt modelId="{E72ED5AB-A83F-4AB3-9FCB-1DEF90A90122}" type="pres">
      <dgm:prSet presAssocID="{4B734B66-C157-441B-BEDE-C8E73A813BF7}" presName="sibTrans" presStyleCnt="0"/>
      <dgm:spPr/>
    </dgm:pt>
    <dgm:pt modelId="{CE17022F-5296-4165-9347-DF5771C2974E}" type="pres">
      <dgm:prSet presAssocID="{EC347B83-052E-4D17-9490-41A5541BB69F}" presName="textNode" presStyleLbl="node1" presStyleIdx="3" presStyleCnt="6">
        <dgm:presLayoutVars>
          <dgm:bulletEnabled val="1"/>
        </dgm:presLayoutVars>
      </dgm:prSet>
      <dgm:spPr/>
    </dgm:pt>
    <dgm:pt modelId="{D39F1D9C-1B3D-41EF-95E8-F342A8134CBE}" type="pres">
      <dgm:prSet presAssocID="{9D18D805-B430-4A36-AAF4-B2E077B0E90A}" presName="sibTrans" presStyleCnt="0"/>
      <dgm:spPr/>
    </dgm:pt>
    <dgm:pt modelId="{4C69B985-2DDE-422D-B198-DC0573B6C7F8}" type="pres">
      <dgm:prSet presAssocID="{4071E1D2-4A7D-42AB-8AFE-5B14E017E1A7}" presName="textNode" presStyleLbl="node1" presStyleIdx="4" presStyleCnt="6">
        <dgm:presLayoutVars>
          <dgm:bulletEnabled val="1"/>
        </dgm:presLayoutVars>
      </dgm:prSet>
      <dgm:spPr/>
    </dgm:pt>
    <dgm:pt modelId="{0F473474-73A1-4948-85E3-3A00B22BDF0D}" type="pres">
      <dgm:prSet presAssocID="{3B81C34A-AEB7-4FC2-B5CA-A4A2BC78DAEA}" presName="sibTrans" presStyleCnt="0"/>
      <dgm:spPr/>
    </dgm:pt>
    <dgm:pt modelId="{8F83C7A3-E876-4CC3-9509-8A133EC8AD25}" type="pres">
      <dgm:prSet presAssocID="{A0E70C50-C7E0-4625-9AAD-F4323A95950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BB9C5F14-7911-4C5C-8590-8D07CAE6031D}" srcId="{E12E7200-6A70-49BE-B1E1-B48BCA0E38FB}" destId="{4071E1D2-4A7D-42AB-8AFE-5B14E017E1A7}" srcOrd="4" destOrd="0" parTransId="{921871CD-3020-4CC9-AEC9-619C468BF98C}" sibTransId="{3B81C34A-AEB7-4FC2-B5CA-A4A2BC78DAEA}"/>
    <dgm:cxn modelId="{57A4BA1B-0BB4-4B4D-91FE-13D21DA6FE16}" type="presOf" srcId="{E08D8181-7ED6-4F08-A22F-5E967F3DF902}" destId="{AD5B708B-EAEA-406E-A2E2-6B2CFEB6127E}" srcOrd="0" destOrd="0" presId="urn:microsoft.com/office/officeart/2005/8/layout/hProcess9"/>
    <dgm:cxn modelId="{34FFE830-6C67-47E2-A68C-38CBD21CF845}" type="presOf" srcId="{E328DAA6-F5D4-4988-88C5-832D44A91831}" destId="{4A072E44-5645-4CC6-8716-40D94EFBCB38}" srcOrd="0" destOrd="0" presId="urn:microsoft.com/office/officeart/2005/8/layout/hProcess9"/>
    <dgm:cxn modelId="{4910AB63-882C-4EA1-BCC2-22D8FED472FF}" type="presOf" srcId="{EC347B83-052E-4D17-9490-41A5541BB69F}" destId="{CE17022F-5296-4165-9347-DF5771C2974E}" srcOrd="0" destOrd="0" presId="urn:microsoft.com/office/officeart/2005/8/layout/hProcess9"/>
    <dgm:cxn modelId="{2ED29147-BA1A-493D-836A-62918651AF8B}" srcId="{E12E7200-6A70-49BE-B1E1-B48BCA0E38FB}" destId="{D684D36C-E506-4948-AC78-502E0EA11D29}" srcOrd="1" destOrd="0" parTransId="{590A3513-D42C-42F9-A040-A7F717854A8F}" sibTransId="{19264802-3CCB-4646-ACE0-FC603A1114EF}"/>
    <dgm:cxn modelId="{17201B76-57AF-4BDA-A272-EE6ECB10A14A}" type="presOf" srcId="{4071E1D2-4A7D-42AB-8AFE-5B14E017E1A7}" destId="{4C69B985-2DDE-422D-B198-DC0573B6C7F8}" srcOrd="0" destOrd="0" presId="urn:microsoft.com/office/officeart/2005/8/layout/hProcess9"/>
    <dgm:cxn modelId="{4AE1A582-C71B-4566-AD35-FC81CA5F95B9}" type="presOf" srcId="{A0E70C50-C7E0-4625-9AAD-F4323A959500}" destId="{8F83C7A3-E876-4CC3-9509-8A133EC8AD25}" srcOrd="0" destOrd="0" presId="urn:microsoft.com/office/officeart/2005/8/layout/hProcess9"/>
    <dgm:cxn modelId="{E499F189-6A6F-485E-A381-004CF02E94D5}" type="presOf" srcId="{D684D36C-E506-4948-AC78-502E0EA11D29}" destId="{E1A539D3-45F4-46E3-B628-8050CE7E0F55}" srcOrd="0" destOrd="0" presId="urn:microsoft.com/office/officeart/2005/8/layout/hProcess9"/>
    <dgm:cxn modelId="{2635979D-087D-4C0B-ADAC-62420463F14A}" srcId="{E12E7200-6A70-49BE-B1E1-B48BCA0E38FB}" destId="{A0E70C50-C7E0-4625-9AAD-F4323A959500}" srcOrd="5" destOrd="0" parTransId="{06AD1DDD-C2E4-46B9-BB13-84B799D3B36C}" sibTransId="{3D6680B3-936C-4F65-8C20-226AD45E0BF8}"/>
    <dgm:cxn modelId="{493CFFB1-B12B-47BE-AE78-F99781E7D248}" srcId="{E12E7200-6A70-49BE-B1E1-B48BCA0E38FB}" destId="{EC347B83-052E-4D17-9490-41A5541BB69F}" srcOrd="3" destOrd="0" parTransId="{6540FD18-AF27-498E-B7A6-CFA027AA5826}" sibTransId="{9D18D805-B430-4A36-AAF4-B2E077B0E90A}"/>
    <dgm:cxn modelId="{E67B9FC6-2146-4926-81CB-88F76F68E551}" srcId="{E12E7200-6A70-49BE-B1E1-B48BCA0E38FB}" destId="{E08D8181-7ED6-4F08-A22F-5E967F3DF902}" srcOrd="0" destOrd="0" parTransId="{F7FD04B8-B85F-4460-B76D-DF2464BBA0F6}" sibTransId="{C41C962F-EE89-485D-A043-3E09A31EEB72}"/>
    <dgm:cxn modelId="{3A230CDB-3E2B-4ACB-9962-D41C83DB3E9D}" type="presOf" srcId="{E12E7200-6A70-49BE-B1E1-B48BCA0E38FB}" destId="{F649B44E-DFA8-4C67-82D9-2267F01B9B38}" srcOrd="0" destOrd="0" presId="urn:microsoft.com/office/officeart/2005/8/layout/hProcess9"/>
    <dgm:cxn modelId="{1E5501E4-E507-40A7-8CAC-D1CB80C9E2C4}" srcId="{E12E7200-6A70-49BE-B1E1-B48BCA0E38FB}" destId="{E328DAA6-F5D4-4988-88C5-832D44A91831}" srcOrd="2" destOrd="0" parTransId="{8298D4C5-0F2D-43C5-AC0E-32FE8F5E06B9}" sibTransId="{4B734B66-C157-441B-BEDE-C8E73A813BF7}"/>
    <dgm:cxn modelId="{21594FB0-BC6A-4B48-8DA5-D81CDB761BAA}" type="presParOf" srcId="{F649B44E-DFA8-4C67-82D9-2267F01B9B38}" destId="{B9BAB288-4E1C-4DA5-80B5-282125B5EF46}" srcOrd="0" destOrd="0" presId="urn:microsoft.com/office/officeart/2005/8/layout/hProcess9"/>
    <dgm:cxn modelId="{3F36F533-C1E9-4CCA-A50B-789ECB7ACA63}" type="presParOf" srcId="{F649B44E-DFA8-4C67-82D9-2267F01B9B38}" destId="{FCEFD8E0-B797-4938-8533-4E6EC3885FB0}" srcOrd="1" destOrd="0" presId="urn:microsoft.com/office/officeart/2005/8/layout/hProcess9"/>
    <dgm:cxn modelId="{E0E52CE1-BBFE-44BC-8860-F080302F2480}" type="presParOf" srcId="{FCEFD8E0-B797-4938-8533-4E6EC3885FB0}" destId="{AD5B708B-EAEA-406E-A2E2-6B2CFEB6127E}" srcOrd="0" destOrd="0" presId="urn:microsoft.com/office/officeart/2005/8/layout/hProcess9"/>
    <dgm:cxn modelId="{C8776DA6-CEBB-44AB-8EF6-B28641A32361}" type="presParOf" srcId="{FCEFD8E0-B797-4938-8533-4E6EC3885FB0}" destId="{179DE22E-551D-4104-8C83-BA47E84CEC64}" srcOrd="1" destOrd="0" presId="urn:microsoft.com/office/officeart/2005/8/layout/hProcess9"/>
    <dgm:cxn modelId="{085E13CF-7632-49B8-BDC1-0F25C1B7A8FE}" type="presParOf" srcId="{FCEFD8E0-B797-4938-8533-4E6EC3885FB0}" destId="{E1A539D3-45F4-46E3-B628-8050CE7E0F55}" srcOrd="2" destOrd="0" presId="urn:microsoft.com/office/officeart/2005/8/layout/hProcess9"/>
    <dgm:cxn modelId="{03EB5559-3918-49C3-8B72-ACDD5DB85EA8}" type="presParOf" srcId="{FCEFD8E0-B797-4938-8533-4E6EC3885FB0}" destId="{8F2870EA-38F3-42BB-AC6C-9C2FB11D1D62}" srcOrd="3" destOrd="0" presId="urn:microsoft.com/office/officeart/2005/8/layout/hProcess9"/>
    <dgm:cxn modelId="{274F3CAE-1E3E-44AF-9172-EA75751E00EF}" type="presParOf" srcId="{FCEFD8E0-B797-4938-8533-4E6EC3885FB0}" destId="{4A072E44-5645-4CC6-8716-40D94EFBCB38}" srcOrd="4" destOrd="0" presId="urn:microsoft.com/office/officeart/2005/8/layout/hProcess9"/>
    <dgm:cxn modelId="{36C21211-319B-45E6-B0C0-5FC69FC4A52B}" type="presParOf" srcId="{FCEFD8E0-B797-4938-8533-4E6EC3885FB0}" destId="{E72ED5AB-A83F-4AB3-9FCB-1DEF90A90122}" srcOrd="5" destOrd="0" presId="urn:microsoft.com/office/officeart/2005/8/layout/hProcess9"/>
    <dgm:cxn modelId="{1EE825B9-6942-4D2A-95C1-AAD2528FBAA6}" type="presParOf" srcId="{FCEFD8E0-B797-4938-8533-4E6EC3885FB0}" destId="{CE17022F-5296-4165-9347-DF5771C2974E}" srcOrd="6" destOrd="0" presId="urn:microsoft.com/office/officeart/2005/8/layout/hProcess9"/>
    <dgm:cxn modelId="{CD285283-B5BA-4C6E-8D59-BB309B225BA3}" type="presParOf" srcId="{FCEFD8E0-B797-4938-8533-4E6EC3885FB0}" destId="{D39F1D9C-1B3D-41EF-95E8-F342A8134CBE}" srcOrd="7" destOrd="0" presId="urn:microsoft.com/office/officeart/2005/8/layout/hProcess9"/>
    <dgm:cxn modelId="{C0805A1B-41E4-4A37-B67D-E992BA4EA77F}" type="presParOf" srcId="{FCEFD8E0-B797-4938-8533-4E6EC3885FB0}" destId="{4C69B985-2DDE-422D-B198-DC0573B6C7F8}" srcOrd="8" destOrd="0" presId="urn:microsoft.com/office/officeart/2005/8/layout/hProcess9"/>
    <dgm:cxn modelId="{1B222E52-D085-4AA9-BE9C-5A6FE0BE315B}" type="presParOf" srcId="{FCEFD8E0-B797-4938-8533-4E6EC3885FB0}" destId="{0F473474-73A1-4948-85E3-3A00B22BDF0D}" srcOrd="9" destOrd="0" presId="urn:microsoft.com/office/officeart/2005/8/layout/hProcess9"/>
    <dgm:cxn modelId="{5C06AA67-D36F-41EC-A7D5-6A2B12545390}" type="presParOf" srcId="{FCEFD8E0-B797-4938-8533-4E6EC3885FB0}" destId="{8F83C7A3-E876-4CC3-9509-8A133EC8AD2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9BEAF-7B9F-4439-989E-3EA218F8F7F1}">
      <dsp:nvSpPr>
        <dsp:cNvPr id="0" name=""/>
        <dsp:cNvSpPr/>
      </dsp:nvSpPr>
      <dsp:spPr>
        <a:xfrm>
          <a:off x="688014" y="429614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B9646-EA5C-4419-AB9E-00EA0752AF2F}">
      <dsp:nvSpPr>
        <dsp:cNvPr id="0" name=""/>
        <dsp:cNvSpPr/>
      </dsp:nvSpPr>
      <dsp:spPr>
        <a:xfrm>
          <a:off x="1112139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EC81D-7E55-4037-AC05-DC430C6A3BE7}">
      <dsp:nvSpPr>
        <dsp:cNvPr id="0" name=""/>
        <dsp:cNvSpPr/>
      </dsp:nvSpPr>
      <dsp:spPr>
        <a:xfrm>
          <a:off x="51826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Topic Discovery</a:t>
          </a:r>
        </a:p>
      </dsp:txBody>
      <dsp:txXfrm>
        <a:off x="51826" y="3039614"/>
        <a:ext cx="3262500" cy="720000"/>
      </dsp:txXfrm>
    </dsp:sp>
    <dsp:sp modelId="{C49072F3-A875-4013-9721-A1B421E24C16}">
      <dsp:nvSpPr>
        <dsp:cNvPr id="0" name=""/>
        <dsp:cNvSpPr/>
      </dsp:nvSpPr>
      <dsp:spPr>
        <a:xfrm>
          <a:off x="4521452" y="429614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74CB-D346-4357-9652-F826FC136A81}">
      <dsp:nvSpPr>
        <dsp:cNvPr id="0" name=""/>
        <dsp:cNvSpPr/>
      </dsp:nvSpPr>
      <dsp:spPr>
        <a:xfrm>
          <a:off x="4945577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DEB81-64B0-48F3-BBCF-CDC7401CE4E7}">
      <dsp:nvSpPr>
        <dsp:cNvPr id="0" name=""/>
        <dsp:cNvSpPr/>
      </dsp:nvSpPr>
      <dsp:spPr>
        <a:xfrm>
          <a:off x="3885264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Trend Analysis</a:t>
          </a:r>
        </a:p>
      </dsp:txBody>
      <dsp:txXfrm>
        <a:off x="3885264" y="3039614"/>
        <a:ext cx="3262500" cy="720000"/>
      </dsp:txXfrm>
    </dsp:sp>
    <dsp:sp modelId="{93FF177C-F570-4E34-BF7B-EBD8FA6F158A}">
      <dsp:nvSpPr>
        <dsp:cNvPr id="0" name=""/>
        <dsp:cNvSpPr/>
      </dsp:nvSpPr>
      <dsp:spPr>
        <a:xfrm>
          <a:off x="8354889" y="42961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6AD58-474F-48EA-942E-3246ED7EF41F}">
      <dsp:nvSpPr>
        <dsp:cNvPr id="0" name=""/>
        <dsp:cNvSpPr/>
      </dsp:nvSpPr>
      <dsp:spPr>
        <a:xfrm>
          <a:off x="8779014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0910C-D5F9-4643-9A44-7BB61FE8B927}">
      <dsp:nvSpPr>
        <dsp:cNvPr id="0" name=""/>
        <dsp:cNvSpPr/>
      </dsp:nvSpPr>
      <dsp:spPr>
        <a:xfrm>
          <a:off x="7718702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Research gaps</a:t>
          </a:r>
        </a:p>
      </dsp:txBody>
      <dsp:txXfrm>
        <a:off x="7718702" y="3039614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06F1D-8E36-443D-B695-DE60D0AC9AC6}">
      <dsp:nvSpPr>
        <dsp:cNvPr id="0" name=""/>
        <dsp:cNvSpPr/>
      </dsp:nvSpPr>
      <dsp:spPr>
        <a:xfrm>
          <a:off x="1074170" y="196184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EBC9D-CC77-44AC-8113-84693E51401C}">
      <dsp:nvSpPr>
        <dsp:cNvPr id="0" name=""/>
        <dsp:cNvSpPr/>
      </dsp:nvSpPr>
      <dsp:spPr>
        <a:xfrm>
          <a:off x="4717" y="1511168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Data Source:</a:t>
          </a:r>
          <a:r>
            <a:rPr lang="en-US" sz="2900" kern="1200"/>
            <a:t> </a:t>
          </a:r>
          <a:endParaRPr lang="en-US" sz="2900" kern="1200">
            <a:latin typeface="Gill Sans Nova"/>
          </a:endParaRPr>
        </a:p>
      </dsp:txBody>
      <dsp:txXfrm>
        <a:off x="4717" y="1511168"/>
        <a:ext cx="3290624" cy="493593"/>
      </dsp:txXfrm>
    </dsp:sp>
    <dsp:sp modelId="{58D871D2-FD95-4B72-8154-BF3798688620}">
      <dsp:nvSpPr>
        <dsp:cNvPr id="0" name=""/>
        <dsp:cNvSpPr/>
      </dsp:nvSpPr>
      <dsp:spPr>
        <a:xfrm>
          <a:off x="4717" y="2080699"/>
          <a:ext cx="3290624" cy="191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PubMed abstracts</a:t>
          </a:r>
        </a:p>
      </dsp:txBody>
      <dsp:txXfrm>
        <a:off x="4717" y="2080699"/>
        <a:ext cx="3290624" cy="1912345"/>
      </dsp:txXfrm>
    </dsp:sp>
    <dsp:sp modelId="{0FE3A5C2-E937-4953-937F-51C05DC13E6F}">
      <dsp:nvSpPr>
        <dsp:cNvPr id="0" name=""/>
        <dsp:cNvSpPr/>
      </dsp:nvSpPr>
      <dsp:spPr>
        <a:xfrm>
          <a:off x="4940655" y="196184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9F264-923F-40DE-99EC-05878E2F489F}">
      <dsp:nvSpPr>
        <dsp:cNvPr id="0" name=""/>
        <dsp:cNvSpPr/>
      </dsp:nvSpPr>
      <dsp:spPr>
        <a:xfrm>
          <a:off x="3871202" y="1511168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>
              <a:latin typeface="Gill Sans Nova"/>
            </a:rPr>
            <a:t>Preprocessing</a:t>
          </a:r>
          <a:r>
            <a:rPr lang="en-US" sz="2900" b="1" kern="1200"/>
            <a:t>:</a:t>
          </a:r>
          <a:endParaRPr lang="en-US" sz="2900" kern="1200"/>
        </a:p>
      </dsp:txBody>
      <dsp:txXfrm>
        <a:off x="3871202" y="1511168"/>
        <a:ext cx="3290624" cy="493593"/>
      </dsp:txXfrm>
    </dsp:sp>
    <dsp:sp modelId="{3AD305C7-48A7-4ADB-B4F7-41399A787EF4}">
      <dsp:nvSpPr>
        <dsp:cNvPr id="0" name=""/>
        <dsp:cNvSpPr/>
      </dsp:nvSpPr>
      <dsp:spPr>
        <a:xfrm>
          <a:off x="3871202" y="2080699"/>
          <a:ext cx="3290624" cy="191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 scraping abstracts using Python libraries (requests, BeautifulSoup)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Cleaning text (removing non-alphanumeric characters, stopwords)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Partitioning abstracts into 150-word segments</a:t>
          </a:r>
        </a:p>
      </dsp:txBody>
      <dsp:txXfrm>
        <a:off x="3871202" y="2080699"/>
        <a:ext cx="3290624" cy="1912345"/>
      </dsp:txXfrm>
    </dsp:sp>
    <dsp:sp modelId="{72540F82-ABDC-4919-9E85-1E9B94D5C682}">
      <dsp:nvSpPr>
        <dsp:cNvPr id="0" name=""/>
        <dsp:cNvSpPr/>
      </dsp:nvSpPr>
      <dsp:spPr>
        <a:xfrm>
          <a:off x="8807139" y="196184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FA7E0-E36B-4D4E-9C98-033EB2582C38}">
      <dsp:nvSpPr>
        <dsp:cNvPr id="0" name=""/>
        <dsp:cNvSpPr/>
      </dsp:nvSpPr>
      <dsp:spPr>
        <a:xfrm>
          <a:off x="7737686" y="1511168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Output:</a:t>
          </a:r>
          <a:endParaRPr lang="en-US" sz="2900" kern="1200"/>
        </a:p>
      </dsp:txBody>
      <dsp:txXfrm>
        <a:off x="7737686" y="1511168"/>
        <a:ext cx="3290624" cy="493593"/>
      </dsp:txXfrm>
    </dsp:sp>
    <dsp:sp modelId="{DC4A65B9-4532-4DDB-AAB6-696722E5BE81}">
      <dsp:nvSpPr>
        <dsp:cNvPr id="0" name=""/>
        <dsp:cNvSpPr/>
      </dsp:nvSpPr>
      <dsp:spPr>
        <a:xfrm>
          <a:off x="7737686" y="2080699"/>
          <a:ext cx="3290624" cy="191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CSV file with 200 partitions per disorder, each labeled accordingly</a:t>
          </a:r>
        </a:p>
      </dsp:txBody>
      <dsp:txXfrm>
        <a:off x="7737686" y="2080699"/>
        <a:ext cx="3290624" cy="1912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4DB84-EC7C-4725-A4CC-83163AB599D7}">
      <dsp:nvSpPr>
        <dsp:cNvPr id="0" name=""/>
        <dsp:cNvSpPr/>
      </dsp:nvSpPr>
      <dsp:spPr>
        <a:xfrm>
          <a:off x="0" y="586"/>
          <a:ext cx="10996744" cy="1372922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5B181-24C1-431A-A01A-C24BFC7E4C5E}">
      <dsp:nvSpPr>
        <dsp:cNvPr id="0" name=""/>
        <dsp:cNvSpPr/>
      </dsp:nvSpPr>
      <dsp:spPr>
        <a:xfrm>
          <a:off x="415308" y="309494"/>
          <a:ext cx="755107" cy="755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308DC-BDEF-401A-9EAB-D668D601787F}">
      <dsp:nvSpPr>
        <dsp:cNvPr id="0" name=""/>
        <dsp:cNvSpPr/>
      </dsp:nvSpPr>
      <dsp:spPr>
        <a:xfrm>
          <a:off x="1585725" y="586"/>
          <a:ext cx="4948534" cy="137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1" tIns="145301" rIns="145301" bIns="1453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Feature Engineering:</a:t>
          </a:r>
          <a:endParaRPr lang="en-US" sz="2500" kern="1200"/>
        </a:p>
      </dsp:txBody>
      <dsp:txXfrm>
        <a:off x="1585725" y="586"/>
        <a:ext cx="4948534" cy="1372922"/>
      </dsp:txXfrm>
    </dsp:sp>
    <dsp:sp modelId="{BE6F4890-480E-4428-B865-11B27D6F506D}">
      <dsp:nvSpPr>
        <dsp:cNvPr id="0" name=""/>
        <dsp:cNvSpPr/>
      </dsp:nvSpPr>
      <dsp:spPr>
        <a:xfrm>
          <a:off x="6534259" y="586"/>
          <a:ext cx="4462484" cy="137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1" tIns="145301" rIns="145301" bIns="1453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BERT</a:t>
          </a:r>
          <a:r>
            <a:rPr lang="en-US" sz="1700" kern="1200">
              <a:latin typeface="Gill Sans Nova"/>
            </a:rPr>
            <a:t> Embeddings (contextually aware)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latin typeface="Gill Sans Nova"/>
            </a:rPr>
            <a:t>GloVe</a:t>
          </a:r>
          <a:r>
            <a:rPr lang="en-US" sz="1700" kern="1200">
              <a:latin typeface="Gill Sans Nova"/>
            </a:rPr>
            <a:t> Embeddings (no contextual awareness)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Gill Sans Nova"/>
            </a:rPr>
            <a:t>BERT + </a:t>
          </a:r>
          <a:r>
            <a:rPr lang="en-US" sz="1700" kern="1200" err="1">
              <a:latin typeface="Gill Sans Nova"/>
            </a:rPr>
            <a:t>GloVe</a:t>
          </a:r>
          <a:endParaRPr lang="en-US" sz="1700" kern="1200"/>
        </a:p>
      </dsp:txBody>
      <dsp:txXfrm>
        <a:off x="6534259" y="586"/>
        <a:ext cx="4462484" cy="1372922"/>
      </dsp:txXfrm>
    </dsp:sp>
    <dsp:sp modelId="{5E0D0218-DE4E-4965-BC5E-1D5983ADF0DA}">
      <dsp:nvSpPr>
        <dsp:cNvPr id="0" name=""/>
        <dsp:cNvSpPr/>
      </dsp:nvSpPr>
      <dsp:spPr>
        <a:xfrm>
          <a:off x="0" y="1716739"/>
          <a:ext cx="10996744" cy="1372922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31BF3-2BA8-4526-829B-ECFE0CC5CAF3}">
      <dsp:nvSpPr>
        <dsp:cNvPr id="0" name=""/>
        <dsp:cNvSpPr/>
      </dsp:nvSpPr>
      <dsp:spPr>
        <a:xfrm>
          <a:off x="415308" y="2025646"/>
          <a:ext cx="755107" cy="755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260EB-AB7A-4186-B8BA-8E1D7BFAF1BC}">
      <dsp:nvSpPr>
        <dsp:cNvPr id="0" name=""/>
        <dsp:cNvSpPr/>
      </dsp:nvSpPr>
      <dsp:spPr>
        <a:xfrm>
          <a:off x="1585725" y="1716739"/>
          <a:ext cx="4948534" cy="137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1" tIns="145301" rIns="145301" bIns="1453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Clustering Algorithms Evaluated:</a:t>
          </a:r>
          <a:endParaRPr lang="en-US" sz="2500" kern="1200"/>
        </a:p>
      </dsp:txBody>
      <dsp:txXfrm>
        <a:off x="1585725" y="1716739"/>
        <a:ext cx="4948534" cy="1372922"/>
      </dsp:txXfrm>
    </dsp:sp>
    <dsp:sp modelId="{32058397-10BA-41D7-BEDF-1449DF08137F}">
      <dsp:nvSpPr>
        <dsp:cNvPr id="0" name=""/>
        <dsp:cNvSpPr/>
      </dsp:nvSpPr>
      <dsp:spPr>
        <a:xfrm>
          <a:off x="6534259" y="1716739"/>
          <a:ext cx="4462484" cy="137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1" tIns="145301" rIns="145301" bIns="1453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K-Means</a:t>
          </a:r>
          <a:endParaRPr lang="en-US" sz="1700" kern="1200">
            <a:latin typeface="Gill Sans Nova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Gill Sans Nova"/>
            </a:rPr>
            <a:t>Hierarchical - Agglomerative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Gill Sans Nova"/>
            </a:rPr>
            <a:t>Gaussian</a:t>
          </a:r>
          <a:r>
            <a:rPr lang="en-US" sz="1700" kern="1200"/>
            <a:t> Mixture Model (GMM</a:t>
          </a:r>
          <a:r>
            <a:rPr lang="en-US" sz="1700" kern="1200">
              <a:latin typeface="Gill Sans Nova"/>
            </a:rPr>
            <a:t>)</a:t>
          </a:r>
          <a:endParaRPr lang="en-US" sz="1700" kern="1200"/>
        </a:p>
      </dsp:txBody>
      <dsp:txXfrm>
        <a:off x="6534259" y="1716739"/>
        <a:ext cx="4462484" cy="1372922"/>
      </dsp:txXfrm>
    </dsp:sp>
    <dsp:sp modelId="{830BF067-F8DB-4887-B61D-4FCC76B1887B}">
      <dsp:nvSpPr>
        <dsp:cNvPr id="0" name=""/>
        <dsp:cNvSpPr/>
      </dsp:nvSpPr>
      <dsp:spPr>
        <a:xfrm>
          <a:off x="0" y="3432892"/>
          <a:ext cx="10996744" cy="1372922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6CD64-781A-4B99-A19D-EC2AFDF2564C}">
      <dsp:nvSpPr>
        <dsp:cNvPr id="0" name=""/>
        <dsp:cNvSpPr/>
      </dsp:nvSpPr>
      <dsp:spPr>
        <a:xfrm>
          <a:off x="415308" y="3741799"/>
          <a:ext cx="755107" cy="75510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9873C-5BCD-4497-BD6E-58FD54DC272C}">
      <dsp:nvSpPr>
        <dsp:cNvPr id="0" name=""/>
        <dsp:cNvSpPr/>
      </dsp:nvSpPr>
      <dsp:spPr>
        <a:xfrm>
          <a:off x="1585725" y="3432892"/>
          <a:ext cx="4948534" cy="137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1" tIns="145301" rIns="145301" bIns="1453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Gill Sans Nova"/>
            </a:rPr>
            <a:t>Alignment Algorithm:</a:t>
          </a:r>
        </a:p>
      </dsp:txBody>
      <dsp:txXfrm>
        <a:off x="1585725" y="3432892"/>
        <a:ext cx="4948534" cy="1372922"/>
      </dsp:txXfrm>
    </dsp:sp>
    <dsp:sp modelId="{35177BAB-6744-4796-AE0F-3776220A85BC}">
      <dsp:nvSpPr>
        <dsp:cNvPr id="0" name=""/>
        <dsp:cNvSpPr/>
      </dsp:nvSpPr>
      <dsp:spPr>
        <a:xfrm>
          <a:off x="6534259" y="3432892"/>
          <a:ext cx="4462484" cy="137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01" tIns="145301" rIns="145301" bIns="1453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Gill Sans Nova"/>
            </a:rPr>
            <a:t>Hungarian Algorithm</a:t>
          </a:r>
          <a:endParaRPr lang="en-US" sz="1700" b="0" kern="1200"/>
        </a:p>
      </dsp:txBody>
      <dsp:txXfrm>
        <a:off x="6534259" y="3432892"/>
        <a:ext cx="4462484" cy="1372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23EAF-A8AC-40CD-810C-7C63A97CF177}">
      <dsp:nvSpPr>
        <dsp:cNvPr id="0" name=""/>
        <dsp:cNvSpPr/>
      </dsp:nvSpPr>
      <dsp:spPr>
        <a:xfrm>
          <a:off x="0" y="511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FDF2B-3643-4E31-B9B9-232D3FC89B82}">
      <dsp:nvSpPr>
        <dsp:cNvPr id="0" name=""/>
        <dsp:cNvSpPr/>
      </dsp:nvSpPr>
      <dsp:spPr>
        <a:xfrm>
          <a:off x="361980" y="269753"/>
          <a:ext cx="658146" cy="6581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47631-D8DB-4FF3-AA35-4A9CABDD383C}">
      <dsp:nvSpPr>
        <dsp:cNvPr id="0" name=""/>
        <dsp:cNvSpPr/>
      </dsp:nvSpPr>
      <dsp:spPr>
        <a:xfrm>
          <a:off x="1382108" y="511"/>
          <a:ext cx="4964863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 Schizophrenia → Anxiety Disorder (11 cases)</a:t>
          </a:r>
        </a:p>
      </dsp:txBody>
      <dsp:txXfrm>
        <a:off x="1382108" y="511"/>
        <a:ext cx="4964863" cy="1196630"/>
      </dsp:txXfrm>
    </dsp:sp>
    <dsp:sp modelId="{BAD6C8AE-22BE-48BC-BC51-2553228ED99D}">
      <dsp:nvSpPr>
        <dsp:cNvPr id="0" name=""/>
        <dsp:cNvSpPr/>
      </dsp:nvSpPr>
      <dsp:spPr>
        <a:xfrm>
          <a:off x="6346971" y="511"/>
          <a:ext cx="4686057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Shared symptoms and</a:t>
          </a:r>
          <a:r>
            <a:rPr lang="en-US" sz="1400" b="0" kern="1200">
              <a:latin typeface="Gill Sans Nova"/>
            </a:rPr>
            <a:t> </a:t>
          </a:r>
          <a:r>
            <a:rPr lang="en-US" sz="1400" b="0" kern="1200"/>
            <a:t>cognitive disturbances.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Gill Sans Nova"/>
            </a:rPr>
            <a:t>Co-occurring</a:t>
          </a:r>
          <a:r>
            <a:rPr lang="en-US" sz="1400" b="0" kern="1200"/>
            <a:t> anxiety symptoms.</a:t>
          </a:r>
        </a:p>
      </dsp:txBody>
      <dsp:txXfrm>
        <a:off x="6346971" y="511"/>
        <a:ext cx="4686057" cy="1196630"/>
      </dsp:txXfrm>
    </dsp:sp>
    <dsp:sp modelId="{A54E6473-05D7-49E5-A35B-2FEACF435E9C}">
      <dsp:nvSpPr>
        <dsp:cNvPr id="0" name=""/>
        <dsp:cNvSpPr/>
      </dsp:nvSpPr>
      <dsp:spPr>
        <a:xfrm>
          <a:off x="0" y="1496299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86A3C-F70C-4BBB-8854-DA1BD5ADBF8F}">
      <dsp:nvSpPr>
        <dsp:cNvPr id="0" name=""/>
        <dsp:cNvSpPr/>
      </dsp:nvSpPr>
      <dsp:spPr>
        <a:xfrm>
          <a:off x="361980" y="1765541"/>
          <a:ext cx="658146" cy="6581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B5336-1433-42BF-BE69-6F4AA8B0C380}">
      <dsp:nvSpPr>
        <dsp:cNvPr id="0" name=""/>
        <dsp:cNvSpPr/>
      </dsp:nvSpPr>
      <dsp:spPr>
        <a:xfrm>
          <a:off x="1382108" y="1496299"/>
          <a:ext cx="4964863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latin typeface="Gill Sans Nova"/>
            </a:rPr>
            <a:t>Anxiety</a:t>
          </a:r>
          <a:r>
            <a:rPr lang="en-US" sz="2500" b="0" kern="1200"/>
            <a:t> Disorder → Bipolar Disorder (8 cases)</a:t>
          </a:r>
        </a:p>
      </dsp:txBody>
      <dsp:txXfrm>
        <a:off x="1382108" y="1496299"/>
        <a:ext cx="4964863" cy="1196630"/>
      </dsp:txXfrm>
    </dsp:sp>
    <dsp:sp modelId="{9AE2316A-22B0-473C-87B4-D10534E6E7C7}">
      <dsp:nvSpPr>
        <dsp:cNvPr id="0" name=""/>
        <dsp:cNvSpPr/>
      </dsp:nvSpPr>
      <dsp:spPr>
        <a:xfrm>
          <a:off x="6346971" y="1496299"/>
          <a:ext cx="4686057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Mood instability &amp; restlessness are common in both disorders.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Abstracts often use "mood disorder" for both conditions.</a:t>
          </a:r>
        </a:p>
      </dsp:txBody>
      <dsp:txXfrm>
        <a:off x="6346971" y="1496299"/>
        <a:ext cx="4686057" cy="1196630"/>
      </dsp:txXfrm>
    </dsp:sp>
    <dsp:sp modelId="{9EBD8C7F-3F92-4A41-A382-277F45B1A5E9}">
      <dsp:nvSpPr>
        <dsp:cNvPr id="0" name=""/>
        <dsp:cNvSpPr/>
      </dsp:nvSpPr>
      <dsp:spPr>
        <a:xfrm>
          <a:off x="0" y="2992087"/>
          <a:ext cx="11033029" cy="1196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94EC0-75D6-4005-84F3-874422CB12F2}">
      <dsp:nvSpPr>
        <dsp:cNvPr id="0" name=""/>
        <dsp:cNvSpPr/>
      </dsp:nvSpPr>
      <dsp:spPr>
        <a:xfrm>
          <a:off x="361980" y="3261329"/>
          <a:ext cx="658146" cy="6581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1BB2B-9032-4730-B6E9-D7AAA225AB4A}">
      <dsp:nvSpPr>
        <dsp:cNvPr id="0" name=""/>
        <dsp:cNvSpPr/>
      </dsp:nvSpPr>
      <dsp:spPr>
        <a:xfrm>
          <a:off x="1382108" y="2992087"/>
          <a:ext cx="4964863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Bipolar Disorder → Schizophrenia (5 cases)</a:t>
          </a:r>
        </a:p>
      </dsp:txBody>
      <dsp:txXfrm>
        <a:off x="1382108" y="2992087"/>
        <a:ext cx="4964863" cy="1196630"/>
      </dsp:txXfrm>
    </dsp:sp>
    <dsp:sp modelId="{EE143C89-B5A1-49A1-8B67-E5FAC7C90762}">
      <dsp:nvSpPr>
        <dsp:cNvPr id="0" name=""/>
        <dsp:cNvSpPr/>
      </dsp:nvSpPr>
      <dsp:spPr>
        <a:xfrm>
          <a:off x="6346971" y="2992087"/>
          <a:ext cx="4686057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43" tIns="126643" rIns="126643" bIns="1266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Psychotic features overlap.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Some abstracts discuss both disorders in comparative studies.</a:t>
          </a:r>
        </a:p>
      </dsp:txBody>
      <dsp:txXfrm>
        <a:off x="6346971" y="2992087"/>
        <a:ext cx="4686057" cy="11966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AB288-4E1C-4DA5-80B5-282125B5EF46}">
      <dsp:nvSpPr>
        <dsp:cNvPr id="0" name=""/>
        <dsp:cNvSpPr/>
      </dsp:nvSpPr>
      <dsp:spPr>
        <a:xfrm>
          <a:off x="821096" y="0"/>
          <a:ext cx="9305757" cy="456148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B708B-EAEA-406E-A2E2-6B2CFEB6127E}">
      <dsp:nvSpPr>
        <dsp:cNvPr id="0" name=""/>
        <dsp:cNvSpPr/>
      </dsp:nvSpPr>
      <dsp:spPr>
        <a:xfrm>
          <a:off x="3006" y="1368446"/>
          <a:ext cx="1750709" cy="1824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Data preprocessing and cleansing (1000 abstracts) 200 partitions per category, 150 words per partition</a:t>
          </a:r>
        </a:p>
      </dsp:txBody>
      <dsp:txXfrm>
        <a:off x="88469" y="1453909"/>
        <a:ext cx="1579783" cy="1653669"/>
      </dsp:txXfrm>
    </dsp:sp>
    <dsp:sp modelId="{E1A539D3-45F4-46E3-B628-8050CE7E0F55}">
      <dsp:nvSpPr>
        <dsp:cNvPr id="0" name=""/>
        <dsp:cNvSpPr/>
      </dsp:nvSpPr>
      <dsp:spPr>
        <a:xfrm>
          <a:off x="1841252" y="1368446"/>
          <a:ext cx="1750709" cy="1824595"/>
        </a:xfrm>
        <a:prstGeom prst="roundRect">
          <a:avLst/>
        </a:prstGeom>
        <a:solidFill>
          <a:schemeClr val="accent2">
            <a:hueOff val="303147"/>
            <a:satOff val="-775"/>
            <a:lumOff val="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Feature Engineering (BERT &amp; GloVe embeddings)</a:t>
          </a:r>
        </a:p>
      </dsp:txBody>
      <dsp:txXfrm>
        <a:off x="1926715" y="1453909"/>
        <a:ext cx="1579783" cy="1653669"/>
      </dsp:txXfrm>
    </dsp:sp>
    <dsp:sp modelId="{4A072E44-5645-4CC6-8716-40D94EFBCB38}">
      <dsp:nvSpPr>
        <dsp:cNvPr id="0" name=""/>
        <dsp:cNvSpPr/>
      </dsp:nvSpPr>
      <dsp:spPr>
        <a:xfrm>
          <a:off x="3679497" y="1368446"/>
          <a:ext cx="1750709" cy="1824595"/>
        </a:xfrm>
        <a:prstGeom prst="roundRect">
          <a:avLst/>
        </a:prstGeom>
        <a:solidFill>
          <a:schemeClr val="accent2">
            <a:hueOff val="606294"/>
            <a:satOff val="-1550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Applying models Hierarchical Clustering, K-Means and GMM</a:t>
          </a:r>
        </a:p>
      </dsp:txBody>
      <dsp:txXfrm>
        <a:off x="3764960" y="1453909"/>
        <a:ext cx="1579783" cy="1653669"/>
      </dsp:txXfrm>
    </dsp:sp>
    <dsp:sp modelId="{CE17022F-5296-4165-9347-DF5771C2974E}">
      <dsp:nvSpPr>
        <dsp:cNvPr id="0" name=""/>
        <dsp:cNvSpPr/>
      </dsp:nvSpPr>
      <dsp:spPr>
        <a:xfrm>
          <a:off x="5517742" y="1368446"/>
          <a:ext cx="1750709" cy="1824595"/>
        </a:xfrm>
        <a:prstGeom prst="roundRect">
          <a:avLst/>
        </a:prstGeom>
        <a:solidFill>
          <a:schemeClr val="accent2">
            <a:hueOff val="909441"/>
            <a:satOff val="-2324"/>
            <a:lumOff val="1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Performance Evaluation (Kappa Score and Silhouette)</a:t>
          </a:r>
        </a:p>
      </dsp:txBody>
      <dsp:txXfrm>
        <a:off x="5603205" y="1453909"/>
        <a:ext cx="1579783" cy="1653669"/>
      </dsp:txXfrm>
    </dsp:sp>
    <dsp:sp modelId="{4C69B985-2DDE-422D-B198-DC0573B6C7F8}">
      <dsp:nvSpPr>
        <dsp:cNvPr id="0" name=""/>
        <dsp:cNvSpPr/>
      </dsp:nvSpPr>
      <dsp:spPr>
        <a:xfrm>
          <a:off x="7355988" y="1368446"/>
          <a:ext cx="1750709" cy="1824595"/>
        </a:xfrm>
        <a:prstGeom prst="roundRect">
          <a:avLst/>
        </a:prstGeom>
        <a:solidFill>
          <a:schemeClr val="accent2">
            <a:hueOff val="1212588"/>
            <a:satOff val="-3099"/>
            <a:lumOff val="2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Error Analysis (Confusion Matrix and Misclustered Abstracts)</a:t>
          </a:r>
        </a:p>
      </dsp:txBody>
      <dsp:txXfrm>
        <a:off x="7441451" y="1453909"/>
        <a:ext cx="1579783" cy="1653669"/>
      </dsp:txXfrm>
    </dsp:sp>
    <dsp:sp modelId="{8F83C7A3-E876-4CC3-9509-8A133EC8AD25}">
      <dsp:nvSpPr>
        <dsp:cNvPr id="0" name=""/>
        <dsp:cNvSpPr/>
      </dsp:nvSpPr>
      <dsp:spPr>
        <a:xfrm>
          <a:off x="9194233" y="1368446"/>
          <a:ext cx="1750709" cy="1824595"/>
        </a:xfrm>
        <a:prstGeom prst="roundRect">
          <a:avLst/>
        </a:prstGeom>
        <a:solidFill>
          <a:schemeClr val="accent2">
            <a:hueOff val="1515735"/>
            <a:satOff val="-3874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Visualizations</a:t>
          </a:r>
        </a:p>
      </dsp:txBody>
      <dsp:txXfrm>
        <a:off x="9279696" y="1453909"/>
        <a:ext cx="1579783" cy="165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27, 2025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589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8A73B5D-4969-481A-A2A7-5ED59EDE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534" y="999236"/>
            <a:ext cx="8952932" cy="304321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CLUSTERING: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 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Mental Health disorders </a:t>
            </a:r>
            <a:r>
              <a:rPr lang="en-US" b="0">
                <a:solidFill>
                  <a:schemeClr val="bg1"/>
                </a:solidFill>
              </a:rPr>
              <a:t>in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b="0">
                <a:solidFill>
                  <a:schemeClr val="bg1"/>
                </a:solidFill>
              </a:rPr>
              <a:t>Research Paper ABSTRACTS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0191" y="5273745"/>
            <a:ext cx="6940348" cy="1580186"/>
          </a:xfrm>
        </p:spPr>
        <p:txBody>
          <a:bodyPr anchor="t">
            <a:normAutofit/>
          </a:bodyPr>
          <a:lstStyle/>
          <a:p>
            <a:r>
              <a:rPr lang="en-US" b="1" err="1"/>
              <a:t>DTi</a:t>
            </a:r>
            <a:r>
              <a:rPr lang="en-US" b="1"/>
              <a:t>/ELG 5125:</a:t>
            </a:r>
          </a:p>
          <a:p>
            <a:r>
              <a:rPr lang="en-US" b="1"/>
              <a:t>Group 9 (Sheryl, </a:t>
            </a:r>
            <a:r>
              <a:rPr lang="en-US" b="1" err="1"/>
              <a:t>Lenish</a:t>
            </a:r>
            <a:r>
              <a:rPr lang="en-US" b="1"/>
              <a:t> &amp; Lakshika)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2A45F-A388-3AF0-D345-91BCD3C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/>
              <a:t> ERROR ANALYSIS &amp; 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379ADB35-2A95-0148-CD8B-B4C0120ED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007154"/>
              </p:ext>
            </p:extLst>
          </p:nvPr>
        </p:nvGraphicFramePr>
        <p:xfrm>
          <a:off x="878114" y="1717917"/>
          <a:ext cx="10348685" cy="4693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680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D3B1A-E994-C830-E4B2-78D2B3F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reasons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756E44FB-BDF1-9C78-4338-4A7B36054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90897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56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22112-3059-0FD7-4C5F-D9423AAD9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547" y="834449"/>
            <a:ext cx="10322494" cy="5178552"/>
          </a:xfrm>
        </p:spPr>
      </p:pic>
    </p:spTree>
    <p:extLst>
      <p:ext uri="{BB962C8B-B14F-4D97-AF65-F5344CB8AC3E}">
        <p14:creationId xmlns:p14="http://schemas.microsoft.com/office/powerpoint/2010/main" val="223085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AD417-41F5-D150-1335-D52B163B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7343-D8C7-940B-BAB1-BBCEFC86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vert="horz" lIns="0" tIns="0" rIns="0" bIns="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latin typeface="Calibri"/>
                <a:ea typeface="Calibri"/>
                <a:cs typeface="Arial"/>
              </a:rPr>
              <a:t>Summary</a:t>
            </a:r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CE53379-7E62-487A-A9E9-A9F62BF0F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731110"/>
              </p:ext>
            </p:extLst>
          </p:nvPr>
        </p:nvGraphicFramePr>
        <p:xfrm>
          <a:off x="792205" y="1478956"/>
          <a:ext cx="10947950" cy="456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09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3273E-5691-45CE-D8F1-86EBED67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0804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3A74E-4F86-9A6E-E01E-9E6C2EC4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DCA5-A8F0-7625-37E9-B3BDBC6A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Introduction</a:t>
            </a:r>
          </a:p>
          <a:p>
            <a:pPr marL="342900" indent="-342900">
              <a:buAutoNum type="arabicPeriod"/>
            </a:pPr>
            <a:r>
              <a:rPr lang="en-US"/>
              <a:t>Data Extraction and Cleaning</a:t>
            </a:r>
          </a:p>
          <a:p>
            <a:pPr marL="342900" indent="-342900">
              <a:buAutoNum type="arabicPeriod"/>
            </a:pPr>
            <a:r>
              <a:rPr lang="en-US"/>
              <a:t>Feature Engineering and Clustering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Results &amp; Key Insights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Conclusion</a:t>
            </a:r>
            <a:endParaRPr lang="en-US"/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endParaRPr lang="en-US" sz="1600"/>
          </a:p>
          <a:p>
            <a:pPr>
              <a:buAutoNum type="arabicPeriod"/>
            </a:pPr>
            <a:endParaRPr lang="en-US" sz="1600"/>
          </a:p>
          <a:p>
            <a:pPr>
              <a:buAutoNum type="arabicPeriod"/>
            </a:pPr>
            <a:endParaRPr lang="en-US" sz="160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8D55576A-D761-1F9F-F85C-6AD2B417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5682" y="1112133"/>
            <a:ext cx="4626335" cy="46263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C35-CC6C-4E68-ECB1-30CB22B6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1675688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67C8-86AD-9C86-16FB-C0970434693E}"/>
              </a:ext>
            </a:extLst>
          </p:cNvPr>
          <p:cNvSpPr txBox="1"/>
          <p:nvPr/>
        </p:nvSpPr>
        <p:spPr>
          <a:xfrm>
            <a:off x="965199" y="2488488"/>
            <a:ext cx="5674437" cy="345287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Mental health research produces a vast amount of literature, making it challenging to quickly identify relevant studies.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Our project focuses on automating the clustering of mental health research abstracts from PubMed.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Content Placeholder 3" descr="A group of people sitting around a table in a room with a large chalkboard&#10;&#10;AI-generated content may be incorrect.">
            <a:extLst>
              <a:ext uri="{FF2B5EF4-FFF2-40B4-BE49-F238E27FC236}">
                <a16:creationId xmlns:a16="http://schemas.microsoft.com/office/drawing/2014/main" id="{0F37F658-960F-D21E-8507-9B52B79D7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391" r="26360" b="2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2" name="Rectangle 91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Rectangle 915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C35-CC6C-4E68-ECB1-30CB22B6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Use cases</a:t>
            </a:r>
          </a:p>
        </p:txBody>
      </p:sp>
      <p:graphicFrame>
        <p:nvGraphicFramePr>
          <p:cNvPr id="918" name="TextBox 892">
            <a:extLst>
              <a:ext uri="{FF2B5EF4-FFF2-40B4-BE49-F238E27FC236}">
                <a16:creationId xmlns:a16="http://schemas.microsoft.com/office/drawing/2014/main" id="{80006951-5D47-FDFD-7461-C23D8FF91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04034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C1209-3624-9A71-2BA2-A5C20226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b="0">
                <a:solidFill>
                  <a:schemeClr val="bg1"/>
                </a:solidFill>
                <a:ea typeface="+mj-lt"/>
                <a:cs typeface="+mj-lt"/>
              </a:rPr>
              <a:t>Data Collection &amp; Preprocessing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D94C04C-8C04-AC43-8231-FAD886989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049581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12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52C77-2602-B9CB-7213-0D0CC813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0891F5A-2B4D-2DCA-007F-CB4C88748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4082668-D74C-36A4-89ED-318D789D6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CB8642-02FC-2BC6-E1EF-02D242EEE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04431F-27CD-19A4-1972-1FA45904B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AA54ED-B24E-63CE-B198-7C7D65AA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F6DF69-D872-D1DB-298E-98193AFF6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054D2-E0D3-2F85-EC60-DB0700D7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b="0">
                <a:solidFill>
                  <a:schemeClr val="bg1"/>
                </a:solidFill>
                <a:ea typeface="+mj-lt"/>
                <a:cs typeface="+mj-lt"/>
              </a:rPr>
              <a:t>Feature Engineering &amp; Clustering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C458D041-CC5D-E5F1-3109-FBC1225F58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474" y="1887282"/>
          <a:ext cx="10996744" cy="480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1F3C13C0-1546-8AC4-9AE9-8B21E04E3202}"/>
              </a:ext>
            </a:extLst>
          </p:cNvPr>
          <p:cNvSpPr/>
          <p:nvPr/>
        </p:nvSpPr>
        <p:spPr>
          <a:xfrm>
            <a:off x="1088571" y="5849256"/>
            <a:ext cx="566057" cy="362857"/>
          </a:xfrm>
          <a:prstGeom prst="leftRightArrow">
            <a:avLst/>
          </a:prstGeom>
          <a:solidFill>
            <a:srgbClr val="8FA8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FC375-6D22-6191-3D2E-85B627FC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0BFE0D7-1BFE-CC04-CDA0-7A4ECA5EA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0A1A628-F134-33D6-1F9C-C9E70EE6D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21C816-9F43-808F-07C4-5832FC5B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3A3539-7CBF-19E4-7D14-0074A210E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2923A5-3CEC-6D81-DA63-BDC56EF1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69F049-CD9E-5B1A-C7ED-39B6BFEA6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7C233-078F-EF3E-089D-9E3EA59A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b="0">
                <a:solidFill>
                  <a:schemeClr val="bg1"/>
                </a:solidFill>
                <a:ea typeface="+mj-lt"/>
                <a:cs typeface="+mj-lt"/>
              </a:rPr>
              <a:t>RESULTING CLUSTERS</a:t>
            </a:r>
            <a:endParaRPr lang="en-US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6F9262B-435F-6EB9-2BC0-1CC182D67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</a:extLst>
          </a:blip>
          <a:srcRect t="1770" r="1884"/>
          <a:stretch/>
        </p:blipFill>
        <p:spPr>
          <a:xfrm>
            <a:off x="6226504" y="1711735"/>
            <a:ext cx="5471386" cy="4733656"/>
          </a:xfrm>
        </p:spPr>
      </p:pic>
      <p:pic>
        <p:nvPicPr>
          <p:cNvPr id="24" name="Picture 23" descr="A diagram of a cluster of dots&#10;&#10;AI-generated content may be incorrect.">
            <a:extLst>
              <a:ext uri="{FF2B5EF4-FFF2-40B4-BE49-F238E27FC236}">
                <a16:creationId xmlns:a16="http://schemas.microsoft.com/office/drawing/2014/main" id="{E8C86AE3-33CB-01EB-C21D-21DD19602F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201" r="1982"/>
          <a:stretch/>
        </p:blipFill>
        <p:spPr>
          <a:xfrm>
            <a:off x="343268" y="1659973"/>
            <a:ext cx="5637083" cy="47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7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8494-8CCB-50CE-38D5-CBD044ED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Kappa/coherence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6246188-D986-C078-4171-A7A442140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273627"/>
              </p:ext>
            </p:extLst>
          </p:nvPr>
        </p:nvGraphicFramePr>
        <p:xfrm>
          <a:off x="931581" y="1714298"/>
          <a:ext cx="10290179" cy="38369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20522">
                  <a:extLst>
                    <a:ext uri="{9D8B030D-6E8A-4147-A177-3AD203B41FA5}">
                      <a16:colId xmlns:a16="http://schemas.microsoft.com/office/drawing/2014/main" val="428058156"/>
                    </a:ext>
                  </a:extLst>
                </a:gridCol>
                <a:gridCol w="2525485">
                  <a:extLst>
                    <a:ext uri="{9D8B030D-6E8A-4147-A177-3AD203B41FA5}">
                      <a16:colId xmlns:a16="http://schemas.microsoft.com/office/drawing/2014/main" val="1519409343"/>
                    </a:ext>
                  </a:extLst>
                </a:gridCol>
                <a:gridCol w="2576138">
                  <a:extLst>
                    <a:ext uri="{9D8B030D-6E8A-4147-A177-3AD203B41FA5}">
                      <a16:colId xmlns:a16="http://schemas.microsoft.com/office/drawing/2014/main" val="160283431"/>
                    </a:ext>
                  </a:extLst>
                </a:gridCol>
                <a:gridCol w="2368034">
                  <a:extLst>
                    <a:ext uri="{9D8B030D-6E8A-4147-A177-3AD203B41FA5}">
                      <a16:colId xmlns:a16="http://schemas.microsoft.com/office/drawing/2014/main" val="2549436038"/>
                    </a:ext>
                  </a:extLst>
                </a:gridCol>
              </a:tblGrid>
              <a:tr h="1184936">
                <a:tc>
                  <a:txBody>
                    <a:bodyPr/>
                    <a:lstStyle/>
                    <a:p>
                      <a:r>
                        <a:rPr lang="en-US" sz="1800" b="1" cap="none" spc="60">
                          <a:solidFill>
                            <a:schemeClr val="bg1"/>
                          </a:solidFill>
                        </a:rPr>
                        <a:t>Embedding</a:t>
                      </a: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60" err="1">
                          <a:solidFill>
                            <a:schemeClr val="bg1"/>
                          </a:solidFill>
                        </a:rPr>
                        <a:t>KMeans</a:t>
                      </a: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60">
                          <a:solidFill>
                            <a:schemeClr val="bg1"/>
                          </a:solidFill>
                        </a:rPr>
                        <a:t>Agglomerative</a:t>
                      </a: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60">
                          <a:solidFill>
                            <a:schemeClr val="bg1"/>
                          </a:solidFill>
                        </a:rPr>
                        <a:t>GMM</a:t>
                      </a: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83134"/>
                  </a:ext>
                </a:extLst>
              </a:tr>
              <a:tr h="874596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BERT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0.9537 / 0.7066</a:t>
                      </a: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0.9375 / </a:t>
                      </a:r>
                      <a:r>
                        <a:rPr lang="en-US" sz="1800" b="0" i="0" u="none" strike="noStrike" cap="none" spc="0" noProof="0">
                          <a:solidFill>
                            <a:schemeClr val="tx1"/>
                          </a:solidFill>
                          <a:latin typeface="Gill Sans Nova"/>
                        </a:rPr>
                        <a:t>0.7066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0.6625 / </a:t>
                      </a:r>
                      <a:r>
                        <a:rPr lang="en-US" sz="1800" b="0" i="0" u="none" strike="noStrike" cap="none" spc="0" noProof="0">
                          <a:solidFill>
                            <a:schemeClr val="tx1"/>
                          </a:solidFill>
                          <a:latin typeface="Gill Sans Nova"/>
                        </a:rPr>
                        <a:t>0.7066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995219"/>
                  </a:ext>
                </a:extLst>
              </a:tr>
              <a:tr h="874596">
                <a:tc>
                  <a:txBody>
                    <a:bodyPr/>
                    <a:lstStyle/>
                    <a:p>
                      <a:r>
                        <a:rPr lang="en-US" sz="1800" b="1" cap="none" spc="0" err="1">
                          <a:solidFill>
                            <a:schemeClr val="tx1"/>
                          </a:solidFill>
                        </a:rPr>
                        <a:t>GloVe</a:t>
                      </a:r>
                      <a:endParaRPr lang="en-US" sz="18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0.2788 / </a:t>
                      </a:r>
                      <a:r>
                        <a:rPr lang="en-US" sz="1800" b="0" i="0" u="none" strike="noStrike" cap="none" spc="0" noProof="0">
                          <a:solidFill>
                            <a:schemeClr val="tx1"/>
                          </a:solidFill>
                          <a:latin typeface="Gill Sans Nova"/>
                        </a:rPr>
                        <a:t>0.7052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0.2812 / </a:t>
                      </a:r>
                      <a:r>
                        <a:rPr lang="en-US" sz="1800" b="0" i="0" u="none" strike="noStrike" cap="none" spc="0" noProof="0">
                          <a:solidFill>
                            <a:schemeClr val="tx1"/>
                          </a:solidFill>
                          <a:latin typeface="Gill Sans Nova"/>
                        </a:rPr>
                        <a:t>0.7052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0.2788 / </a:t>
                      </a:r>
                      <a:r>
                        <a:rPr lang="en-US" sz="1800" b="0" i="0" u="none" strike="noStrike" cap="none" spc="0" noProof="0">
                          <a:solidFill>
                            <a:schemeClr val="tx1"/>
                          </a:solidFill>
                          <a:latin typeface="Gill Sans Nova"/>
                        </a:rPr>
                        <a:t>0.7052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559740"/>
                  </a:ext>
                </a:extLst>
              </a:tr>
              <a:tr h="902808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BERT + GloVe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rgbClr val="74AAA2"/>
                          </a:solidFill>
                        </a:rPr>
                        <a:t>0.9550 / </a:t>
                      </a:r>
                      <a:r>
                        <a:rPr lang="en-US" sz="1800" b="1" i="0" u="none" strike="noStrike" cap="none" spc="0" noProof="0">
                          <a:solidFill>
                            <a:srgbClr val="74AAA2"/>
                          </a:solidFill>
                          <a:latin typeface="Gill Sans Nova"/>
                        </a:rPr>
                        <a:t>0.6883</a:t>
                      </a:r>
                      <a:endParaRPr lang="en-US" b="1">
                        <a:solidFill>
                          <a:srgbClr val="74AAA2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0.9313 / </a:t>
                      </a:r>
                      <a:r>
                        <a:rPr lang="en-US" sz="1800" b="0" i="0" u="none" strike="noStrike" cap="none" spc="0" noProof="0">
                          <a:solidFill>
                            <a:schemeClr val="tx1"/>
                          </a:solidFill>
                          <a:latin typeface="Gill Sans Nova"/>
                        </a:rPr>
                        <a:t>0.6883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0.6412 / </a:t>
                      </a:r>
                      <a:r>
                        <a:rPr lang="en-US" sz="1800" b="0" i="0" u="none" strike="noStrike" cap="none" spc="0" noProof="0">
                          <a:solidFill>
                            <a:schemeClr val="tx1"/>
                          </a:solidFill>
                          <a:latin typeface="Gill Sans Nova"/>
                        </a:rPr>
                        <a:t>0.6883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0299" marR="340299" marT="158050" marB="1701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7747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FF7F1F-51DF-F7F5-4555-0DC47DB73CE4}"/>
              </a:ext>
            </a:extLst>
          </p:cNvPr>
          <p:cNvSpPr txBox="1"/>
          <p:nvPr/>
        </p:nvSpPr>
        <p:spPr>
          <a:xfrm>
            <a:off x="932955" y="5644787"/>
            <a:ext cx="10329340" cy="461665"/>
          </a:xfrm>
          <a:prstGeom prst="rect">
            <a:avLst/>
          </a:prstGeom>
          <a:solidFill>
            <a:srgbClr val="74AAA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Champion Model</a:t>
            </a:r>
            <a:r>
              <a:rPr lang="en-US" sz="2400">
                <a:solidFill>
                  <a:schemeClr val="bg1"/>
                </a:solidFill>
              </a:rPr>
              <a:t> : BERT + </a:t>
            </a:r>
            <a:r>
              <a:rPr lang="en-US" sz="2400" err="1">
                <a:solidFill>
                  <a:schemeClr val="bg1"/>
                </a:solidFill>
              </a:rPr>
              <a:t>GloVe</a:t>
            </a:r>
            <a:r>
              <a:rPr lang="en-US" sz="2400">
                <a:solidFill>
                  <a:schemeClr val="bg1"/>
                </a:solidFill>
              </a:rPr>
              <a:t> embeddings x </a:t>
            </a:r>
            <a:r>
              <a:rPr lang="en-US" sz="2400" b="1" err="1">
                <a:solidFill>
                  <a:schemeClr val="bg1"/>
                </a:solidFill>
              </a:rPr>
              <a:t>KMeans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5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243CD-F511-ECC9-04E6-25DB468E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>
                <a:solidFill>
                  <a:schemeClr val="bg1"/>
                </a:solidFill>
              </a:rPr>
              <a:t>confusion matrix: K-Means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E18062-38B5-4CC1-5612-6068EB68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952" y="457200"/>
            <a:ext cx="7213471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76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DCBE7F-D452-4334-91D3-2885F5AEC750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GradientRiseVTI</vt:lpstr>
      <vt:lpstr>CLUSTERING:   Mental Health disorders in Research Paper ABSTRACTS</vt:lpstr>
      <vt:lpstr>AGENDA</vt:lpstr>
      <vt:lpstr>introduction</vt:lpstr>
      <vt:lpstr>Use cases</vt:lpstr>
      <vt:lpstr>Data Collection &amp; Preprocessing</vt:lpstr>
      <vt:lpstr>Feature Engineering &amp; Clustering</vt:lpstr>
      <vt:lpstr>RESULTING CLUSTERS</vt:lpstr>
      <vt:lpstr>Kappa/coherence</vt:lpstr>
      <vt:lpstr>confusion matrix: K-Means Clusters</vt:lpstr>
      <vt:lpstr> ERROR ANALYSIS &amp; insights</vt:lpstr>
      <vt:lpstr>reasons</vt:lpstr>
      <vt:lpstr>PowerPoint Presentation</vt:lpstr>
      <vt:lpstr>Summary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2025-01-28T01:32:51Z</dcterms:created>
  <dcterms:modified xsi:type="dcterms:W3CDTF">2025-02-28T02:50:02Z</dcterms:modified>
</cp:coreProperties>
</file>