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40"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AAC2688-4148-4294-80D7-4FF4C49B565B}" type="datetimeFigureOut">
              <a:rPr lang="en-IN" smtClean="0"/>
              <a:t>21-04-2020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B8832D3-F22B-4564-B0B2-AD54BAA751A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AAC2688-4148-4294-80D7-4FF4C49B565B}" type="datetimeFigureOut">
              <a:rPr lang="en-IN" smtClean="0"/>
              <a:t>21-04-2020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832D3-F22B-4564-B0B2-AD54BAA751A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AAC2688-4148-4294-80D7-4FF4C49B565B}" type="datetimeFigureOut">
              <a:rPr lang="en-IN" smtClean="0"/>
              <a:t>21-04-2020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832D3-F22B-4564-B0B2-AD54BAA751A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AAC2688-4148-4294-80D7-4FF4C49B565B}" type="datetimeFigureOut">
              <a:rPr lang="en-IN" smtClean="0"/>
              <a:t>21-04-2020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832D3-F22B-4564-B0B2-AD54BAA751AF}" type="slidenum">
              <a:rPr lang="en-IN" smtClean="0"/>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AAC2688-4148-4294-80D7-4FF4C49B565B}" type="datetimeFigureOut">
              <a:rPr lang="en-IN" smtClean="0"/>
              <a:t>21-04-2020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8832D3-F22B-4564-B0B2-AD54BAA751AF}"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AAC2688-4148-4294-80D7-4FF4C49B565B}" type="datetimeFigureOut">
              <a:rPr lang="en-IN" smtClean="0"/>
              <a:t>21-04-2020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832D3-F22B-4564-B0B2-AD54BAA751AF}" type="slidenum">
              <a:rPr lang="en-IN" smtClean="0"/>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AAC2688-4148-4294-80D7-4FF4C49B565B}" type="datetimeFigureOut">
              <a:rPr lang="en-IN" smtClean="0"/>
              <a:t>21-04-2020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8832D3-F22B-4564-B0B2-AD54BAA751A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AAC2688-4148-4294-80D7-4FF4C49B565B}" type="datetimeFigureOut">
              <a:rPr lang="en-IN" smtClean="0"/>
              <a:t>21-04-2020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8832D3-F22B-4564-B0B2-AD54BAA751AF}" type="slidenum">
              <a:rPr lang="en-IN" smtClean="0"/>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C2688-4148-4294-80D7-4FF4C49B565B}" type="datetimeFigureOut">
              <a:rPr lang="en-IN" smtClean="0"/>
              <a:t>21-04-2020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8832D3-F22B-4564-B0B2-AD54BAA751A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AAC2688-4148-4294-80D7-4FF4C49B565B}" type="datetimeFigureOut">
              <a:rPr lang="en-IN" smtClean="0"/>
              <a:t>21-04-2020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8832D3-F22B-4564-B0B2-AD54BAA751A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AC2688-4148-4294-80D7-4FF4C49B565B}" type="datetimeFigureOut">
              <a:rPr lang="en-IN" smtClean="0"/>
              <a:t>21-04-2020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B8832D3-F22B-4564-B0B2-AD54BAA751AF}"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AAC2688-4148-4294-80D7-4FF4C49B565B}" type="datetimeFigureOut">
              <a:rPr lang="en-IN" smtClean="0"/>
              <a:t>21-04-2020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B8832D3-F22B-4564-B0B2-AD54BAA751A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476672"/>
            <a:ext cx="8208912" cy="1584176"/>
          </a:xfrm>
          <a:blipFill>
            <a:blip r:embed="rId2"/>
            <a:tile tx="0" ty="0" sx="100000" sy="100000" flip="none" algn="tl"/>
          </a:blipFill>
          <a:effectLst/>
        </p:spPr>
        <p:txBody>
          <a:bodyPr>
            <a:normAutofit/>
          </a:bodyPr>
          <a:lstStyle/>
          <a:p>
            <a:r>
              <a:rPr lang="en-IN" sz="4000" b="1" dirty="0">
                <a:solidFill>
                  <a:srgbClr val="C00000"/>
                </a:solidFill>
              </a:rPr>
              <a:t>PERIODIC TABLE</a:t>
            </a:r>
          </a:p>
        </p:txBody>
      </p:sp>
      <p:sp>
        <p:nvSpPr>
          <p:cNvPr id="3" name="Subtitle 2"/>
          <p:cNvSpPr>
            <a:spLocks noGrp="1"/>
          </p:cNvSpPr>
          <p:nvPr>
            <p:ph type="subTitle" idx="1"/>
          </p:nvPr>
        </p:nvSpPr>
        <p:spPr>
          <a:xfrm>
            <a:off x="467544" y="3068960"/>
            <a:ext cx="8280920" cy="2016224"/>
          </a:xfrm>
        </p:spPr>
        <p:txBody>
          <a:bodyPr>
            <a:normAutofit fontScale="92500" lnSpcReduction="10000"/>
          </a:bodyPr>
          <a:lstStyle/>
          <a:p>
            <a:pPr algn="ctr"/>
            <a:r>
              <a:rPr lang="en-IN" sz="2800" dirty="0">
                <a:solidFill>
                  <a:schemeClr val="tx1">
                    <a:lumMod val="95000"/>
                    <a:lumOff val="5000"/>
                  </a:schemeClr>
                </a:solidFill>
              </a:rPr>
              <a:t>  </a:t>
            </a:r>
            <a:r>
              <a:rPr lang="en-IN" sz="2800" b="1" u="sng" dirty="0">
                <a:solidFill>
                  <a:schemeClr val="bg2">
                    <a:lumMod val="10000"/>
                  </a:schemeClr>
                </a:solidFill>
              </a:rPr>
              <a:t>TEAM MEMBERS</a:t>
            </a:r>
          </a:p>
          <a:p>
            <a:pPr algn="l"/>
            <a:r>
              <a:rPr lang="en-IN" sz="2600" b="1" dirty="0">
                <a:solidFill>
                  <a:schemeClr val="accent3">
                    <a:lumMod val="50000"/>
                  </a:schemeClr>
                </a:solidFill>
                <a:latin typeface="Calibri" pitchFamily="34" charset="0"/>
                <a:cs typeface="Calibri" pitchFamily="34" charset="0"/>
              </a:rPr>
              <a:t>CHINMAYI P SHETTY                                              PES2UG19EC027</a:t>
            </a:r>
          </a:p>
          <a:p>
            <a:pPr algn="l"/>
            <a:r>
              <a:rPr lang="en-IN" sz="2600" b="1" dirty="0">
                <a:solidFill>
                  <a:schemeClr val="accent3">
                    <a:lumMod val="50000"/>
                  </a:schemeClr>
                </a:solidFill>
                <a:latin typeface="Calibri" pitchFamily="34" charset="0"/>
                <a:cs typeface="Calibri" pitchFamily="34" charset="0"/>
              </a:rPr>
              <a:t>DEBASHMITA PAL                                                   PES2UG19ME010</a:t>
            </a:r>
          </a:p>
          <a:p>
            <a:pPr algn="l"/>
            <a:r>
              <a:rPr lang="en-IN" sz="2600" b="1" dirty="0">
                <a:solidFill>
                  <a:schemeClr val="accent3">
                    <a:lumMod val="50000"/>
                  </a:schemeClr>
                </a:solidFill>
                <a:latin typeface="Calibri" pitchFamily="34" charset="0"/>
                <a:cs typeface="Calibri" pitchFamily="34" charset="0"/>
              </a:rPr>
              <a:t>GARUDA YOCHNA SHEETAL                                  PES2UG19CS126</a:t>
            </a:r>
          </a:p>
          <a:p>
            <a:pPr algn="l"/>
            <a:r>
              <a:rPr lang="en-IN" sz="2600" b="1" dirty="0">
                <a:solidFill>
                  <a:schemeClr val="accent3">
                    <a:lumMod val="50000"/>
                  </a:schemeClr>
                </a:solidFill>
                <a:latin typeface="Calibri" pitchFamily="34" charset="0"/>
                <a:cs typeface="Calibri" pitchFamily="34" charset="0"/>
              </a:rPr>
              <a:t>K KEERTHANA                                                          PES2UG19CS170</a:t>
            </a:r>
          </a:p>
          <a:p>
            <a:pPr algn="l"/>
            <a:endParaRPr lang="en-IN" sz="2600" dirty="0">
              <a:solidFill>
                <a:schemeClr val="accent6">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390692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44824"/>
            <a:ext cx="8229600" cy="4467952"/>
          </a:xfrm>
        </p:spPr>
        <p:txBody>
          <a:bodyPr>
            <a:normAutofit/>
          </a:bodyPr>
          <a:lstStyle/>
          <a:p>
            <a:r>
              <a:rPr lang="en-IN" dirty="0">
                <a:latin typeface="Calibri" pitchFamily="34" charset="0"/>
                <a:cs typeface="Calibri" pitchFamily="34" charset="0"/>
              </a:rPr>
              <a:t>The </a:t>
            </a:r>
            <a:r>
              <a:rPr lang="en-IN" b="1" dirty="0">
                <a:latin typeface="Calibri" pitchFamily="34" charset="0"/>
                <a:cs typeface="Calibri" pitchFamily="34" charset="0"/>
              </a:rPr>
              <a:t>periodic table</a:t>
            </a:r>
            <a:r>
              <a:rPr lang="en-IN" dirty="0">
                <a:latin typeface="Calibri" pitchFamily="34" charset="0"/>
                <a:cs typeface="Calibri" pitchFamily="34" charset="0"/>
              </a:rPr>
              <a:t>, also known as the </a:t>
            </a:r>
            <a:r>
              <a:rPr lang="en-IN" b="1" dirty="0">
                <a:latin typeface="Calibri" pitchFamily="34" charset="0"/>
                <a:cs typeface="Calibri" pitchFamily="34" charset="0"/>
              </a:rPr>
              <a:t>periodic table of elements</a:t>
            </a:r>
            <a:r>
              <a:rPr lang="en-IN" dirty="0">
                <a:latin typeface="Calibri" pitchFamily="34" charset="0"/>
                <a:cs typeface="Calibri" pitchFamily="34" charset="0"/>
              </a:rPr>
              <a:t>, is a tabular display of the chemical elements, which are arranged by atomic number, electronic configuration, and recurring chemical properties. The structure of the table shows periodic trends. The seven rows of the table, called periods, generally have metals on the left and non-metals on the right. The columns, called groups, contain elements with similar chemical behaviours. </a:t>
            </a:r>
          </a:p>
        </p:txBody>
      </p:sp>
      <p:sp>
        <p:nvSpPr>
          <p:cNvPr id="2" name="Title 1"/>
          <p:cNvSpPr>
            <a:spLocks noGrp="1"/>
          </p:cNvSpPr>
          <p:nvPr>
            <p:ph type="title"/>
          </p:nvPr>
        </p:nvSpPr>
        <p:spPr>
          <a:xfrm>
            <a:off x="457200" y="404664"/>
            <a:ext cx="8229600" cy="1143000"/>
          </a:xfrm>
          <a:blipFill>
            <a:blip r:embed="rId2"/>
            <a:tile tx="0" ty="0" sx="100000" sy="100000" flip="none" algn="tl"/>
          </a:blipFill>
        </p:spPr>
        <p:txBody>
          <a:bodyPr>
            <a:normAutofit/>
          </a:bodyPr>
          <a:lstStyle/>
          <a:p>
            <a:r>
              <a:rPr lang="en-IN" sz="4000" b="1" dirty="0">
                <a:solidFill>
                  <a:schemeClr val="accent2"/>
                </a:solidFill>
              </a:rPr>
              <a:t>INTRODUCTION</a:t>
            </a:r>
          </a:p>
        </p:txBody>
      </p:sp>
    </p:spTree>
    <p:extLst>
      <p:ext uri="{BB962C8B-B14F-4D97-AF65-F5344CB8AC3E}">
        <p14:creationId xmlns:p14="http://schemas.microsoft.com/office/powerpoint/2010/main" val="2913461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blipFill>
            <a:blip r:embed="rId2"/>
            <a:tile tx="0" ty="0" sx="100000" sy="100000" flip="none" algn="tl"/>
          </a:blipFill>
        </p:spPr>
        <p:txBody>
          <a:bodyPr/>
          <a:lstStyle/>
          <a:p>
            <a:r>
              <a:rPr lang="en-US" dirty="0">
                <a:solidFill>
                  <a:schemeClr val="accent2"/>
                </a:solidFill>
              </a:rPr>
              <a:t>Application</a:t>
            </a:r>
          </a:p>
        </p:txBody>
      </p:sp>
      <p:sp>
        <p:nvSpPr>
          <p:cNvPr id="3" name="Content Placeholder 2"/>
          <p:cNvSpPr>
            <a:spLocks noGrp="1"/>
          </p:cNvSpPr>
          <p:nvPr>
            <p:ph idx="1"/>
          </p:nvPr>
        </p:nvSpPr>
        <p:spPr/>
        <p:txBody>
          <a:bodyPr/>
          <a:lstStyle/>
          <a:p>
            <a:r>
              <a:rPr lang="en-US" dirty="0"/>
              <a:t>The Modern Periodic Table project is a simple console application build without the use of graphics as per user friendly requirements .</a:t>
            </a:r>
          </a:p>
          <a:p>
            <a:pPr marL="0" indent="0">
              <a:buNone/>
            </a:pPr>
            <a:endParaRPr lang="en-US" dirty="0"/>
          </a:p>
          <a:p>
            <a:r>
              <a:rPr lang="en-US" dirty="0"/>
              <a:t>It is developed using the C programming language for the purpose of storing name, symbol, atomic number, atomic weight and some important properties as well as to display them as per requirement of the user.</a:t>
            </a:r>
          </a:p>
          <a:p>
            <a:endParaRPr lang="en-US" dirty="0"/>
          </a:p>
          <a:p>
            <a:endParaRPr lang="en-US" dirty="0"/>
          </a:p>
        </p:txBody>
      </p:sp>
    </p:spTree>
    <p:extLst>
      <p:ext uri="{BB962C8B-B14F-4D97-AF65-F5344CB8AC3E}">
        <p14:creationId xmlns:p14="http://schemas.microsoft.com/office/powerpoint/2010/main" val="2237206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46C711-9247-427E-BA84-C186E6541F54}"/>
              </a:ext>
            </a:extLst>
          </p:cNvPr>
          <p:cNvSpPr>
            <a:spLocks noGrp="1"/>
          </p:cNvSpPr>
          <p:nvPr>
            <p:ph idx="1"/>
          </p:nvPr>
        </p:nvSpPr>
        <p:spPr/>
        <p:txBody>
          <a:bodyPr/>
          <a:lstStyle/>
          <a:p>
            <a:pPr marL="109728" indent="0">
              <a:buNone/>
            </a:pPr>
            <a:endParaRPr lang="en-IN" dirty="0"/>
          </a:p>
        </p:txBody>
      </p:sp>
      <p:sp>
        <p:nvSpPr>
          <p:cNvPr id="3" name="Title 2">
            <a:extLst>
              <a:ext uri="{FF2B5EF4-FFF2-40B4-BE49-F238E27FC236}">
                <a16:creationId xmlns:a16="http://schemas.microsoft.com/office/drawing/2014/main" id="{EDA3B5D2-0342-41F4-82DE-505F827603C4}"/>
              </a:ext>
            </a:extLst>
          </p:cNvPr>
          <p:cNvSpPr>
            <a:spLocks noGrp="1"/>
          </p:cNvSpPr>
          <p:nvPr>
            <p:ph type="title"/>
          </p:nvPr>
        </p:nvSpPr>
        <p:spPr>
          <a:blipFill>
            <a:blip r:embed="rId2"/>
            <a:tile tx="0" ty="0" sx="100000" sy="100000" flip="none" algn="tl"/>
          </a:blipFill>
        </p:spPr>
        <p:txBody>
          <a:bodyPr/>
          <a:lstStyle/>
          <a:p>
            <a:r>
              <a:rPr lang="en-IN" dirty="0">
                <a:solidFill>
                  <a:schemeClr val="accent2"/>
                </a:solidFill>
              </a:rPr>
              <a:t>Video regarding the project</a:t>
            </a:r>
          </a:p>
        </p:txBody>
      </p:sp>
    </p:spTree>
    <p:extLst>
      <p:ext uri="{BB962C8B-B14F-4D97-AF65-F5344CB8AC3E}">
        <p14:creationId xmlns:p14="http://schemas.microsoft.com/office/powerpoint/2010/main" val="952978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CEC700-DE09-40F8-8CBC-D2D740C7ED17}"/>
              </a:ext>
            </a:extLst>
          </p:cNvPr>
          <p:cNvSpPr>
            <a:spLocks noGrp="1"/>
          </p:cNvSpPr>
          <p:nvPr>
            <p:ph idx="1"/>
          </p:nvPr>
        </p:nvSpPr>
        <p:spPr/>
        <p:txBody>
          <a:bodyPr/>
          <a:lstStyle/>
          <a:p>
            <a:pPr marL="109728" indent="0">
              <a:buNone/>
            </a:pPr>
            <a:r>
              <a:rPr lang="en-IN" dirty="0"/>
              <a:t>*</a:t>
            </a:r>
            <a:r>
              <a:rPr lang="en-IN" dirty="0" err="1"/>
              <a:t>stdio.h</a:t>
            </a:r>
            <a:endParaRPr lang="en-IN" dirty="0"/>
          </a:p>
          <a:p>
            <a:pPr marL="109728" indent="0">
              <a:buNone/>
            </a:pPr>
            <a:r>
              <a:rPr lang="en-IN" dirty="0"/>
              <a:t>*</a:t>
            </a:r>
            <a:r>
              <a:rPr lang="en-IN" dirty="0" err="1"/>
              <a:t>conio.h</a:t>
            </a:r>
            <a:endParaRPr lang="en-IN" dirty="0"/>
          </a:p>
          <a:p>
            <a:pPr marL="109728" indent="0">
              <a:buNone/>
            </a:pPr>
            <a:r>
              <a:rPr lang="en-IN" dirty="0"/>
              <a:t>*</a:t>
            </a:r>
            <a:r>
              <a:rPr lang="en-IN" dirty="0" err="1"/>
              <a:t>string.h</a:t>
            </a:r>
            <a:endParaRPr lang="en-IN" dirty="0"/>
          </a:p>
          <a:p>
            <a:pPr marL="109728" indent="0">
              <a:buNone/>
            </a:pPr>
            <a:r>
              <a:rPr lang="en-IN" dirty="0"/>
              <a:t>*</a:t>
            </a:r>
            <a:r>
              <a:rPr lang="en-IN" dirty="0" err="1"/>
              <a:t>stdlib.h</a:t>
            </a:r>
            <a:endParaRPr lang="en-IN" dirty="0"/>
          </a:p>
          <a:p>
            <a:pPr marL="109728" indent="0">
              <a:buNone/>
            </a:pPr>
            <a:r>
              <a:rPr lang="en-IN" dirty="0"/>
              <a:t>*Structures</a:t>
            </a:r>
          </a:p>
          <a:p>
            <a:pPr marL="109728" indent="0">
              <a:buNone/>
            </a:pPr>
            <a:r>
              <a:rPr lang="en-IN" dirty="0"/>
              <a:t>*File handling</a:t>
            </a:r>
          </a:p>
        </p:txBody>
      </p:sp>
      <p:sp>
        <p:nvSpPr>
          <p:cNvPr id="3" name="Title 2">
            <a:extLst>
              <a:ext uri="{FF2B5EF4-FFF2-40B4-BE49-F238E27FC236}">
                <a16:creationId xmlns:a16="http://schemas.microsoft.com/office/drawing/2014/main" id="{712F54EA-E837-447D-BC54-8BA169E5A383}"/>
              </a:ext>
            </a:extLst>
          </p:cNvPr>
          <p:cNvSpPr>
            <a:spLocks noGrp="1"/>
          </p:cNvSpPr>
          <p:nvPr>
            <p:ph type="title"/>
          </p:nvPr>
        </p:nvSpPr>
        <p:spPr>
          <a:blipFill>
            <a:blip r:embed="rId2"/>
            <a:tile tx="0" ty="0" sx="100000" sy="100000" flip="none" algn="tl"/>
          </a:blipFill>
        </p:spPr>
        <p:txBody>
          <a:bodyPr/>
          <a:lstStyle/>
          <a:p>
            <a:r>
              <a:rPr lang="en-IN" dirty="0">
                <a:solidFill>
                  <a:schemeClr val="accent2"/>
                </a:solidFill>
              </a:rPr>
              <a:t>CONCEPTS USED</a:t>
            </a:r>
          </a:p>
        </p:txBody>
      </p:sp>
    </p:spTree>
    <p:extLst>
      <p:ext uri="{BB962C8B-B14F-4D97-AF65-F5344CB8AC3E}">
        <p14:creationId xmlns:p14="http://schemas.microsoft.com/office/powerpoint/2010/main" val="3025303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141</TotalTime>
  <Words>190</Words>
  <Application>Microsoft Office PowerPoint</Application>
  <PresentationFormat>On-screen Show (4:3)</PresentationFormat>
  <Paragraphs>20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Lucida Sans Unicode</vt:lpstr>
      <vt:lpstr>Verdana</vt:lpstr>
      <vt:lpstr>Wingdings 2</vt:lpstr>
      <vt:lpstr>Wingdings 3</vt:lpstr>
      <vt:lpstr>Concourse</vt:lpstr>
      <vt:lpstr>PERIODIC TABLE</vt:lpstr>
      <vt:lpstr>INTRODUCTION</vt:lpstr>
      <vt:lpstr>Application</vt:lpstr>
      <vt:lpstr>Video regarding the project</vt:lpstr>
      <vt:lpstr>CONCEPTS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PERIODIC TABLE</dc:title>
  <dc:creator>Devashmita</dc:creator>
  <cp:lastModifiedBy>sheetal garuda</cp:lastModifiedBy>
  <cp:revision>11</cp:revision>
  <dcterms:created xsi:type="dcterms:W3CDTF">2020-04-21T08:26:59Z</dcterms:created>
  <dcterms:modified xsi:type="dcterms:W3CDTF">2020-04-21T11:51:22Z</dcterms:modified>
</cp:coreProperties>
</file>