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9" name="Shape 9"/>
        <p:cNvGrpSpPr/>
        <p:nvPr/>
      </p:nvGrpSpPr>
      <p:grpSpPr>
        <a:xfrm>
          <a:off x="0" y="0"/>
          <a:ext cx="0" cy="0"/>
          <a:chOff x="0" y="0"/>
          <a:chExt cx="0" cy="0"/>
        </a:xfrm>
      </p:grpSpPr>
      <p:sp>
        <p:nvSpPr>
          <p:cNvPr id="10" name="Shape 10"/>
          <p:cNvSpPr txBox="1"/>
          <p:nvPr>
            <p:ph type="title"/>
          </p:nvPr>
        </p:nvSpPr>
        <p:spPr>
          <a:xfrm>
            <a:off x="671250" y="2141250"/>
            <a:ext cx="7852199" cy="861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Oswald"/>
              <a:buNone/>
              <a:defRPr b="0" i="0" sz="3600" u="none" cap="none" strike="noStrike">
                <a:solidFill>
                  <a:schemeClr val="dk1"/>
                </a:solidFill>
                <a:latin typeface="Oswald"/>
                <a:ea typeface="Oswald"/>
                <a:cs typeface="Oswald"/>
                <a:sym typeface="Oswald"/>
              </a:defRPr>
            </a:lvl1pPr>
            <a:lvl2pPr indent="0" lvl="1" rtl="0" algn="ctr">
              <a:spcBef>
                <a:spcPts val="0"/>
              </a:spcBef>
              <a:buClr>
                <a:schemeClr val="dk1"/>
              </a:buClr>
              <a:buFont typeface="Oswald"/>
              <a:buNone/>
              <a:defRPr sz="3600">
                <a:solidFill>
                  <a:schemeClr val="dk1"/>
                </a:solidFill>
                <a:latin typeface="Oswald"/>
                <a:ea typeface="Oswald"/>
                <a:cs typeface="Oswald"/>
                <a:sym typeface="Oswald"/>
              </a:defRPr>
            </a:lvl2pPr>
            <a:lvl3pPr indent="0" lvl="2" rtl="0" algn="ctr">
              <a:spcBef>
                <a:spcPts val="0"/>
              </a:spcBef>
              <a:buClr>
                <a:schemeClr val="dk1"/>
              </a:buClr>
              <a:buFont typeface="Oswald"/>
              <a:buNone/>
              <a:defRPr sz="3600">
                <a:solidFill>
                  <a:schemeClr val="dk1"/>
                </a:solidFill>
                <a:latin typeface="Oswald"/>
                <a:ea typeface="Oswald"/>
                <a:cs typeface="Oswald"/>
                <a:sym typeface="Oswald"/>
              </a:defRPr>
            </a:lvl3pPr>
            <a:lvl4pPr indent="0" lvl="3" rtl="0" algn="ctr">
              <a:spcBef>
                <a:spcPts val="0"/>
              </a:spcBef>
              <a:buClr>
                <a:schemeClr val="dk1"/>
              </a:buClr>
              <a:buFont typeface="Oswald"/>
              <a:buNone/>
              <a:defRPr sz="3600">
                <a:solidFill>
                  <a:schemeClr val="dk1"/>
                </a:solidFill>
                <a:latin typeface="Oswald"/>
                <a:ea typeface="Oswald"/>
                <a:cs typeface="Oswald"/>
                <a:sym typeface="Oswald"/>
              </a:defRPr>
            </a:lvl4pPr>
            <a:lvl5pPr indent="0" lvl="4" rtl="0" algn="ctr">
              <a:spcBef>
                <a:spcPts val="0"/>
              </a:spcBef>
              <a:buClr>
                <a:schemeClr val="dk1"/>
              </a:buClr>
              <a:buFont typeface="Oswald"/>
              <a:buNone/>
              <a:defRPr sz="3600">
                <a:solidFill>
                  <a:schemeClr val="dk1"/>
                </a:solidFill>
                <a:latin typeface="Oswald"/>
                <a:ea typeface="Oswald"/>
                <a:cs typeface="Oswald"/>
                <a:sym typeface="Oswald"/>
              </a:defRPr>
            </a:lvl5pPr>
            <a:lvl6pPr indent="0" lvl="5" rtl="0" algn="ctr">
              <a:spcBef>
                <a:spcPts val="0"/>
              </a:spcBef>
              <a:buClr>
                <a:schemeClr val="dk1"/>
              </a:buClr>
              <a:buFont typeface="Oswald"/>
              <a:buNone/>
              <a:defRPr sz="3600">
                <a:solidFill>
                  <a:schemeClr val="dk1"/>
                </a:solidFill>
                <a:latin typeface="Oswald"/>
                <a:ea typeface="Oswald"/>
                <a:cs typeface="Oswald"/>
                <a:sym typeface="Oswald"/>
              </a:defRPr>
            </a:lvl6pPr>
            <a:lvl7pPr indent="0" lvl="6" rtl="0" algn="ctr">
              <a:spcBef>
                <a:spcPts val="0"/>
              </a:spcBef>
              <a:buClr>
                <a:schemeClr val="dk1"/>
              </a:buClr>
              <a:buFont typeface="Oswald"/>
              <a:buNone/>
              <a:defRPr sz="3600">
                <a:solidFill>
                  <a:schemeClr val="dk1"/>
                </a:solidFill>
                <a:latin typeface="Oswald"/>
                <a:ea typeface="Oswald"/>
                <a:cs typeface="Oswald"/>
                <a:sym typeface="Oswald"/>
              </a:defRPr>
            </a:lvl7pPr>
            <a:lvl8pPr indent="0" lvl="7" rtl="0" algn="ctr">
              <a:spcBef>
                <a:spcPts val="0"/>
              </a:spcBef>
              <a:buClr>
                <a:schemeClr val="dk1"/>
              </a:buClr>
              <a:buFont typeface="Oswald"/>
              <a:buNone/>
              <a:defRPr sz="3600">
                <a:solidFill>
                  <a:schemeClr val="dk1"/>
                </a:solidFill>
                <a:latin typeface="Oswald"/>
                <a:ea typeface="Oswald"/>
                <a:cs typeface="Oswald"/>
                <a:sym typeface="Oswald"/>
              </a:defRPr>
            </a:lvl8pPr>
            <a:lvl9pPr indent="0" lvl="8" rtl="0" algn="ctr">
              <a:spcBef>
                <a:spcPts val="0"/>
              </a:spcBef>
              <a:buClr>
                <a:schemeClr val="dk1"/>
              </a:buClr>
              <a:buFont typeface="Oswald"/>
              <a:buNone/>
              <a:defRPr sz="3600">
                <a:solidFill>
                  <a:schemeClr val="dk1"/>
                </a:solidFill>
                <a:latin typeface="Oswald"/>
                <a:ea typeface="Oswald"/>
                <a:cs typeface="Oswald"/>
                <a:sym typeface="Oswald"/>
              </a:defRPr>
            </a:lvl9pPr>
          </a:lstStyle>
          <a:p/>
        </p:txBody>
      </p:sp>
      <p:sp>
        <p:nvSpPr>
          <p:cNvPr id="11" name="Shape 11"/>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Oswald"/>
              <a:buNone/>
              <a:defRPr b="0" i="0" sz="2100" u="none" cap="none" strike="noStrike">
                <a:solidFill>
                  <a:schemeClr val="dk1"/>
                </a:solidFill>
                <a:latin typeface="Oswald"/>
                <a:ea typeface="Oswald"/>
                <a:cs typeface="Oswald"/>
                <a:sym typeface="Oswald"/>
              </a:defRPr>
            </a:lvl1pPr>
            <a:lvl2pPr indent="0" lvl="1" marL="4572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2pPr>
            <a:lvl3pPr indent="0" lvl="2" marL="9144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3pPr>
            <a:lvl4pPr indent="0" lvl="3" marL="13716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4pPr>
            <a:lvl5pPr indent="0" lvl="4" marL="18288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5pPr>
            <a:lvl6pPr indent="0" lvl="5" marL="22860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6pPr>
            <a:lvl7pPr indent="0" lvl="6" marL="27432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7pPr>
            <a:lvl8pPr indent="0" lvl="7" marL="32004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8pPr>
            <a:lvl9pPr indent="0" lvl="8" marL="36576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9pPr>
          </a:lstStyle>
          <a:p/>
        </p:txBody>
      </p:sp>
      <p:sp>
        <p:nvSpPr>
          <p:cNvPr id="50" name="Shape 50"/>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txBox="1"/>
          <p:nvPr>
            <p:ph type="title"/>
          </p:nvPr>
        </p:nvSpPr>
        <p:spPr>
          <a:xfrm>
            <a:off x="311700" y="1255275"/>
            <a:ext cx="8520599" cy="18906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Oswald"/>
              <a:buNone/>
              <a:defRPr b="0" i="0" sz="12000" u="none" cap="none" strike="noStrike">
                <a:solidFill>
                  <a:schemeClr val="dk1"/>
                </a:solidFill>
                <a:latin typeface="Oswald"/>
                <a:ea typeface="Oswald"/>
                <a:cs typeface="Oswald"/>
                <a:sym typeface="Oswald"/>
              </a:defRPr>
            </a:lvl1pPr>
            <a:lvl2pPr indent="0" lvl="1" rtl="0" algn="ctr">
              <a:spcBef>
                <a:spcPts val="0"/>
              </a:spcBef>
              <a:buClr>
                <a:schemeClr val="dk1"/>
              </a:buClr>
              <a:buFont typeface="Oswald"/>
              <a:buNone/>
              <a:defRPr sz="12000">
                <a:solidFill>
                  <a:schemeClr val="dk1"/>
                </a:solidFill>
                <a:latin typeface="Oswald"/>
                <a:ea typeface="Oswald"/>
                <a:cs typeface="Oswald"/>
                <a:sym typeface="Oswald"/>
              </a:defRPr>
            </a:lvl2pPr>
            <a:lvl3pPr indent="0" lvl="2" rtl="0" algn="ctr">
              <a:spcBef>
                <a:spcPts val="0"/>
              </a:spcBef>
              <a:buClr>
                <a:schemeClr val="dk1"/>
              </a:buClr>
              <a:buFont typeface="Oswald"/>
              <a:buNone/>
              <a:defRPr sz="12000">
                <a:solidFill>
                  <a:schemeClr val="dk1"/>
                </a:solidFill>
                <a:latin typeface="Oswald"/>
                <a:ea typeface="Oswald"/>
                <a:cs typeface="Oswald"/>
                <a:sym typeface="Oswald"/>
              </a:defRPr>
            </a:lvl3pPr>
            <a:lvl4pPr indent="0" lvl="3" rtl="0" algn="ctr">
              <a:spcBef>
                <a:spcPts val="0"/>
              </a:spcBef>
              <a:buClr>
                <a:schemeClr val="dk1"/>
              </a:buClr>
              <a:buFont typeface="Oswald"/>
              <a:buNone/>
              <a:defRPr sz="12000">
                <a:solidFill>
                  <a:schemeClr val="dk1"/>
                </a:solidFill>
                <a:latin typeface="Oswald"/>
                <a:ea typeface="Oswald"/>
                <a:cs typeface="Oswald"/>
                <a:sym typeface="Oswald"/>
              </a:defRPr>
            </a:lvl4pPr>
            <a:lvl5pPr indent="0" lvl="4" rtl="0" algn="ctr">
              <a:spcBef>
                <a:spcPts val="0"/>
              </a:spcBef>
              <a:buClr>
                <a:schemeClr val="dk1"/>
              </a:buClr>
              <a:buFont typeface="Oswald"/>
              <a:buNone/>
              <a:defRPr sz="12000">
                <a:solidFill>
                  <a:schemeClr val="dk1"/>
                </a:solidFill>
                <a:latin typeface="Oswald"/>
                <a:ea typeface="Oswald"/>
                <a:cs typeface="Oswald"/>
                <a:sym typeface="Oswald"/>
              </a:defRPr>
            </a:lvl5pPr>
            <a:lvl6pPr indent="0" lvl="5" rtl="0" algn="ctr">
              <a:spcBef>
                <a:spcPts val="0"/>
              </a:spcBef>
              <a:buClr>
                <a:schemeClr val="dk1"/>
              </a:buClr>
              <a:buFont typeface="Oswald"/>
              <a:buNone/>
              <a:defRPr sz="12000">
                <a:solidFill>
                  <a:schemeClr val="dk1"/>
                </a:solidFill>
                <a:latin typeface="Oswald"/>
                <a:ea typeface="Oswald"/>
                <a:cs typeface="Oswald"/>
                <a:sym typeface="Oswald"/>
              </a:defRPr>
            </a:lvl6pPr>
            <a:lvl7pPr indent="0" lvl="6" rtl="0" algn="ctr">
              <a:spcBef>
                <a:spcPts val="0"/>
              </a:spcBef>
              <a:buClr>
                <a:schemeClr val="dk1"/>
              </a:buClr>
              <a:buFont typeface="Oswald"/>
              <a:buNone/>
              <a:defRPr sz="12000">
                <a:solidFill>
                  <a:schemeClr val="dk1"/>
                </a:solidFill>
                <a:latin typeface="Oswald"/>
                <a:ea typeface="Oswald"/>
                <a:cs typeface="Oswald"/>
                <a:sym typeface="Oswald"/>
              </a:defRPr>
            </a:lvl7pPr>
            <a:lvl8pPr indent="0" lvl="7" rtl="0" algn="ctr">
              <a:spcBef>
                <a:spcPts val="0"/>
              </a:spcBef>
              <a:buClr>
                <a:schemeClr val="dk1"/>
              </a:buClr>
              <a:buFont typeface="Oswald"/>
              <a:buNone/>
              <a:defRPr sz="12000">
                <a:solidFill>
                  <a:schemeClr val="dk1"/>
                </a:solidFill>
                <a:latin typeface="Oswald"/>
                <a:ea typeface="Oswald"/>
                <a:cs typeface="Oswald"/>
                <a:sym typeface="Oswald"/>
              </a:defRPr>
            </a:lvl8pPr>
            <a:lvl9pPr indent="0" lvl="8" rtl="0" algn="ctr">
              <a:spcBef>
                <a:spcPts val="0"/>
              </a:spcBef>
              <a:buClr>
                <a:schemeClr val="dk1"/>
              </a:buClr>
              <a:buFont typeface="Oswald"/>
              <a:buNone/>
              <a:defRPr sz="12000">
                <a:solidFill>
                  <a:schemeClr val="dk1"/>
                </a:solidFill>
                <a:latin typeface="Oswald"/>
                <a:ea typeface="Oswald"/>
                <a:cs typeface="Oswald"/>
                <a:sym typeface="Oswald"/>
              </a:defRPr>
            </a:lvl9pPr>
          </a:lstStyle>
          <a:p/>
        </p:txBody>
      </p:sp>
      <p:sp>
        <p:nvSpPr>
          <p:cNvPr id="53" name="Shape 53"/>
          <p:cNvSpPr txBox="1"/>
          <p:nvPr>
            <p:ph idx="1" type="body"/>
          </p:nvPr>
        </p:nvSpPr>
        <p:spPr>
          <a:xfrm>
            <a:off x="311700" y="32284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accent3"/>
              </a:buClr>
              <a:buFont typeface="Average"/>
              <a:buNone/>
              <a:defRPr b="0" i="0" sz="1800" u="none" cap="none" strike="noStrike">
                <a:solidFill>
                  <a:schemeClr val="accent3"/>
                </a:solidFill>
                <a:latin typeface="Average"/>
                <a:ea typeface="Average"/>
                <a:cs typeface="Average"/>
                <a:sym typeface="Average"/>
              </a:defRPr>
            </a:lvl1pPr>
            <a:lvl2pPr indent="0" lvl="1" marL="457200" marR="0" rtl="0" algn="ctr">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2pPr>
            <a:lvl3pPr indent="0" lvl="2" marL="914400" marR="0" rtl="0" algn="ctr">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3pPr>
            <a:lvl4pPr indent="0" lvl="3" marL="1371600" marR="0" rtl="0" algn="ctr">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4pPr>
            <a:lvl5pPr indent="0" lvl="4" marL="1828800" marR="0" rtl="0" algn="ctr">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5pPr>
            <a:lvl6pPr indent="0" lvl="5" marL="2286000" marR="0" rtl="0" algn="ctr">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6pPr>
            <a:lvl7pPr indent="0" lvl="6" marL="2743200" marR="0" rtl="0" algn="ctr">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7pPr>
            <a:lvl8pPr indent="0" lvl="7" marL="3200400" marR="0" rtl="0" algn="ctr">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8pPr>
            <a:lvl9pPr indent="0" lvl="8" marL="3657600" marR="0" rtl="0" algn="ctr">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9pPr>
          </a:lstStyle>
          <a:p/>
        </p:txBody>
      </p:sp>
      <p:sp>
        <p:nvSpPr>
          <p:cNvPr id="54" name="Shape 54"/>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sp>
        <p:nvSpPr>
          <p:cNvPr id="13" name="Shape 13"/>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Oswald"/>
              <a:buNone/>
              <a:defRPr b="0" i="0" sz="3000" u="none" cap="none" strike="noStrike">
                <a:solidFill>
                  <a:schemeClr val="dk1"/>
                </a:solidFill>
                <a:latin typeface="Oswald"/>
                <a:ea typeface="Oswald"/>
                <a:cs typeface="Oswald"/>
                <a:sym typeface="Oswald"/>
              </a:defRPr>
            </a:lvl1pPr>
            <a:lvl2pPr indent="0" lvl="1" rtl="0">
              <a:spcBef>
                <a:spcPts val="0"/>
              </a:spcBef>
              <a:buClr>
                <a:schemeClr val="dk1"/>
              </a:buClr>
              <a:buFont typeface="Oswald"/>
              <a:buNone/>
              <a:defRPr sz="3000">
                <a:solidFill>
                  <a:schemeClr val="dk1"/>
                </a:solidFill>
                <a:latin typeface="Oswald"/>
                <a:ea typeface="Oswald"/>
                <a:cs typeface="Oswald"/>
                <a:sym typeface="Oswald"/>
              </a:defRPr>
            </a:lvl2pPr>
            <a:lvl3pPr indent="0" lvl="2" rtl="0">
              <a:spcBef>
                <a:spcPts val="0"/>
              </a:spcBef>
              <a:buClr>
                <a:schemeClr val="dk1"/>
              </a:buClr>
              <a:buFont typeface="Oswald"/>
              <a:buNone/>
              <a:defRPr sz="3000">
                <a:solidFill>
                  <a:schemeClr val="dk1"/>
                </a:solidFill>
                <a:latin typeface="Oswald"/>
                <a:ea typeface="Oswald"/>
                <a:cs typeface="Oswald"/>
                <a:sym typeface="Oswald"/>
              </a:defRPr>
            </a:lvl3pPr>
            <a:lvl4pPr indent="0" lvl="3" rtl="0">
              <a:spcBef>
                <a:spcPts val="0"/>
              </a:spcBef>
              <a:buClr>
                <a:schemeClr val="dk1"/>
              </a:buClr>
              <a:buFont typeface="Oswald"/>
              <a:buNone/>
              <a:defRPr sz="3000">
                <a:solidFill>
                  <a:schemeClr val="dk1"/>
                </a:solidFill>
                <a:latin typeface="Oswald"/>
                <a:ea typeface="Oswald"/>
                <a:cs typeface="Oswald"/>
                <a:sym typeface="Oswald"/>
              </a:defRPr>
            </a:lvl4pPr>
            <a:lvl5pPr indent="0" lvl="4" rtl="0">
              <a:spcBef>
                <a:spcPts val="0"/>
              </a:spcBef>
              <a:buClr>
                <a:schemeClr val="dk1"/>
              </a:buClr>
              <a:buFont typeface="Oswald"/>
              <a:buNone/>
              <a:defRPr sz="3000">
                <a:solidFill>
                  <a:schemeClr val="dk1"/>
                </a:solidFill>
                <a:latin typeface="Oswald"/>
                <a:ea typeface="Oswald"/>
                <a:cs typeface="Oswald"/>
                <a:sym typeface="Oswald"/>
              </a:defRPr>
            </a:lvl5pPr>
            <a:lvl6pPr indent="0" lvl="5" rtl="0">
              <a:spcBef>
                <a:spcPts val="0"/>
              </a:spcBef>
              <a:buClr>
                <a:schemeClr val="dk1"/>
              </a:buClr>
              <a:buFont typeface="Oswald"/>
              <a:buNone/>
              <a:defRPr sz="3000">
                <a:solidFill>
                  <a:schemeClr val="dk1"/>
                </a:solidFill>
                <a:latin typeface="Oswald"/>
                <a:ea typeface="Oswald"/>
                <a:cs typeface="Oswald"/>
                <a:sym typeface="Oswald"/>
              </a:defRPr>
            </a:lvl6pPr>
            <a:lvl7pPr indent="0" lvl="6" rtl="0">
              <a:spcBef>
                <a:spcPts val="0"/>
              </a:spcBef>
              <a:buClr>
                <a:schemeClr val="dk1"/>
              </a:buClr>
              <a:buFont typeface="Oswald"/>
              <a:buNone/>
              <a:defRPr sz="3000">
                <a:solidFill>
                  <a:schemeClr val="dk1"/>
                </a:solidFill>
                <a:latin typeface="Oswald"/>
                <a:ea typeface="Oswald"/>
                <a:cs typeface="Oswald"/>
                <a:sym typeface="Oswald"/>
              </a:defRPr>
            </a:lvl7pPr>
            <a:lvl8pPr indent="0" lvl="7" rtl="0">
              <a:spcBef>
                <a:spcPts val="0"/>
              </a:spcBef>
              <a:buClr>
                <a:schemeClr val="dk1"/>
              </a:buClr>
              <a:buFont typeface="Oswald"/>
              <a:buNone/>
              <a:defRPr sz="3000">
                <a:solidFill>
                  <a:schemeClr val="dk1"/>
                </a:solidFill>
                <a:latin typeface="Oswald"/>
                <a:ea typeface="Oswald"/>
                <a:cs typeface="Oswald"/>
                <a:sym typeface="Oswald"/>
              </a:defRPr>
            </a:lvl8pPr>
            <a:lvl9pPr indent="0" lvl="8" rtl="0">
              <a:spcBef>
                <a:spcPts val="0"/>
              </a:spcBef>
              <a:buClr>
                <a:schemeClr val="dk1"/>
              </a:buClr>
              <a:buFont typeface="Oswald"/>
              <a:buNone/>
              <a:defRPr sz="3000">
                <a:solidFill>
                  <a:schemeClr val="dk1"/>
                </a:solidFill>
                <a:latin typeface="Oswald"/>
                <a:ea typeface="Oswald"/>
                <a:cs typeface="Oswald"/>
                <a:sym typeface="Oswald"/>
              </a:defRPr>
            </a:lvl9pPr>
          </a:lstStyle>
          <a:p/>
        </p:txBody>
      </p:sp>
      <p:sp>
        <p:nvSpPr>
          <p:cNvPr id="16" name="Shape 1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accent3"/>
              </a:buClr>
              <a:buFont typeface="Average"/>
              <a:buNone/>
              <a:defRPr b="0" i="0" sz="1800" u="none" cap="none" strike="noStrike">
                <a:solidFill>
                  <a:schemeClr val="accent3"/>
                </a:solidFill>
                <a:latin typeface="Average"/>
                <a:ea typeface="Average"/>
                <a:cs typeface="Average"/>
                <a:sym typeface="Average"/>
              </a:defRPr>
            </a:lvl1pPr>
            <a:lvl2pPr indent="0" lvl="1" marL="4572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2pPr>
            <a:lvl3pPr indent="0" lvl="2" marL="9144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3pPr>
            <a:lvl4pPr indent="0" lvl="3" marL="13716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4pPr>
            <a:lvl5pPr indent="0" lvl="4" marL="18288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5pPr>
            <a:lvl6pPr indent="0" lvl="5" marL="22860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6pPr>
            <a:lvl7pPr indent="0" lvl="6" marL="27432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7pPr>
            <a:lvl8pPr indent="0" lvl="7" marL="32004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8pPr>
            <a:lvl9pPr indent="0" lvl="8" marL="36576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9pPr>
          </a:lstStyle>
          <a:p/>
        </p:txBody>
      </p:sp>
      <p:sp>
        <p:nvSpPr>
          <p:cNvPr id="17" name="Shape 17"/>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Oswald"/>
              <a:buNone/>
              <a:defRPr b="0" i="0" sz="3000" u="none" cap="none" strike="noStrike">
                <a:solidFill>
                  <a:schemeClr val="dk1"/>
                </a:solidFill>
                <a:latin typeface="Oswald"/>
                <a:ea typeface="Oswald"/>
                <a:cs typeface="Oswald"/>
                <a:sym typeface="Oswald"/>
              </a:defRPr>
            </a:lvl1pPr>
            <a:lvl2pPr indent="0" lvl="1" rtl="0">
              <a:spcBef>
                <a:spcPts val="0"/>
              </a:spcBef>
              <a:buClr>
                <a:schemeClr val="dk1"/>
              </a:buClr>
              <a:buFont typeface="Oswald"/>
              <a:buNone/>
              <a:defRPr sz="3000">
                <a:solidFill>
                  <a:schemeClr val="dk1"/>
                </a:solidFill>
                <a:latin typeface="Oswald"/>
                <a:ea typeface="Oswald"/>
                <a:cs typeface="Oswald"/>
                <a:sym typeface="Oswald"/>
              </a:defRPr>
            </a:lvl2pPr>
            <a:lvl3pPr indent="0" lvl="2" rtl="0">
              <a:spcBef>
                <a:spcPts val="0"/>
              </a:spcBef>
              <a:buClr>
                <a:schemeClr val="dk1"/>
              </a:buClr>
              <a:buFont typeface="Oswald"/>
              <a:buNone/>
              <a:defRPr sz="3000">
                <a:solidFill>
                  <a:schemeClr val="dk1"/>
                </a:solidFill>
                <a:latin typeface="Oswald"/>
                <a:ea typeface="Oswald"/>
                <a:cs typeface="Oswald"/>
                <a:sym typeface="Oswald"/>
              </a:defRPr>
            </a:lvl3pPr>
            <a:lvl4pPr indent="0" lvl="3" rtl="0">
              <a:spcBef>
                <a:spcPts val="0"/>
              </a:spcBef>
              <a:buClr>
                <a:schemeClr val="dk1"/>
              </a:buClr>
              <a:buFont typeface="Oswald"/>
              <a:buNone/>
              <a:defRPr sz="3000">
                <a:solidFill>
                  <a:schemeClr val="dk1"/>
                </a:solidFill>
                <a:latin typeface="Oswald"/>
                <a:ea typeface="Oswald"/>
                <a:cs typeface="Oswald"/>
                <a:sym typeface="Oswald"/>
              </a:defRPr>
            </a:lvl4pPr>
            <a:lvl5pPr indent="0" lvl="4" rtl="0">
              <a:spcBef>
                <a:spcPts val="0"/>
              </a:spcBef>
              <a:buClr>
                <a:schemeClr val="dk1"/>
              </a:buClr>
              <a:buFont typeface="Oswald"/>
              <a:buNone/>
              <a:defRPr sz="3000">
                <a:solidFill>
                  <a:schemeClr val="dk1"/>
                </a:solidFill>
                <a:latin typeface="Oswald"/>
                <a:ea typeface="Oswald"/>
                <a:cs typeface="Oswald"/>
                <a:sym typeface="Oswald"/>
              </a:defRPr>
            </a:lvl5pPr>
            <a:lvl6pPr indent="0" lvl="5" rtl="0">
              <a:spcBef>
                <a:spcPts val="0"/>
              </a:spcBef>
              <a:buClr>
                <a:schemeClr val="dk1"/>
              </a:buClr>
              <a:buFont typeface="Oswald"/>
              <a:buNone/>
              <a:defRPr sz="3000">
                <a:solidFill>
                  <a:schemeClr val="dk1"/>
                </a:solidFill>
                <a:latin typeface="Oswald"/>
                <a:ea typeface="Oswald"/>
                <a:cs typeface="Oswald"/>
                <a:sym typeface="Oswald"/>
              </a:defRPr>
            </a:lvl6pPr>
            <a:lvl7pPr indent="0" lvl="6" rtl="0">
              <a:spcBef>
                <a:spcPts val="0"/>
              </a:spcBef>
              <a:buClr>
                <a:schemeClr val="dk1"/>
              </a:buClr>
              <a:buFont typeface="Oswald"/>
              <a:buNone/>
              <a:defRPr sz="3000">
                <a:solidFill>
                  <a:schemeClr val="dk1"/>
                </a:solidFill>
                <a:latin typeface="Oswald"/>
                <a:ea typeface="Oswald"/>
                <a:cs typeface="Oswald"/>
                <a:sym typeface="Oswald"/>
              </a:defRPr>
            </a:lvl7pPr>
            <a:lvl8pPr indent="0" lvl="7" rtl="0">
              <a:spcBef>
                <a:spcPts val="0"/>
              </a:spcBef>
              <a:buClr>
                <a:schemeClr val="dk1"/>
              </a:buClr>
              <a:buFont typeface="Oswald"/>
              <a:buNone/>
              <a:defRPr sz="3000">
                <a:solidFill>
                  <a:schemeClr val="dk1"/>
                </a:solidFill>
                <a:latin typeface="Oswald"/>
                <a:ea typeface="Oswald"/>
                <a:cs typeface="Oswald"/>
                <a:sym typeface="Oswald"/>
              </a:defRPr>
            </a:lvl8pPr>
            <a:lvl9pPr indent="0" lvl="8" rtl="0">
              <a:spcBef>
                <a:spcPts val="0"/>
              </a:spcBef>
              <a:buClr>
                <a:schemeClr val="dk1"/>
              </a:buClr>
              <a:buFont typeface="Oswald"/>
              <a:buNone/>
              <a:defRPr sz="3000">
                <a:solidFill>
                  <a:schemeClr val="dk1"/>
                </a:solidFill>
                <a:latin typeface="Oswald"/>
                <a:ea typeface="Oswald"/>
                <a:cs typeface="Oswald"/>
                <a:sym typeface="Oswald"/>
              </a:defRPr>
            </a:lvl9pPr>
          </a:lstStyle>
          <a:p/>
        </p:txBody>
      </p:sp>
      <p:sp>
        <p:nvSpPr>
          <p:cNvPr id="20" name="Shape 20"/>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1" name="Shape 21"/>
        <p:cNvGrpSpPr/>
        <p:nvPr/>
      </p:nvGrpSpPr>
      <p:grpSpPr>
        <a:xfrm>
          <a:off x="0" y="0"/>
          <a:ext cx="0" cy="0"/>
          <a:chOff x="0" y="0"/>
          <a:chExt cx="0" cy="0"/>
        </a:xfrm>
      </p:grpSpPr>
      <p:grpSp>
        <p:nvGrpSpPr>
          <p:cNvPr id="22" name="Shape 22"/>
          <p:cNvGrpSpPr/>
          <p:nvPr/>
        </p:nvGrpSpPr>
        <p:grpSpPr>
          <a:xfrm>
            <a:off x="4350278" y="2855376"/>
            <a:ext cx="443588" cy="105631"/>
            <a:chOff x="4137525" y="2915950"/>
            <a:chExt cx="869099" cy="206999"/>
          </a:xfrm>
        </p:grpSpPr>
        <p:sp>
          <p:nvSpPr>
            <p:cNvPr id="23" name="Shape 23"/>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26" name="Shape 26"/>
          <p:cNvSpPr txBox="1"/>
          <p:nvPr>
            <p:ph type="ctrTitle"/>
          </p:nvPr>
        </p:nvSpPr>
        <p:spPr>
          <a:xfrm>
            <a:off x="671256" y="990800"/>
            <a:ext cx="7801500" cy="17300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Oswald"/>
              <a:buNone/>
              <a:defRPr b="0" i="0" sz="4800" u="none" cap="none" strike="noStrike">
                <a:solidFill>
                  <a:schemeClr val="dk1"/>
                </a:solidFill>
                <a:latin typeface="Oswald"/>
                <a:ea typeface="Oswald"/>
                <a:cs typeface="Oswald"/>
                <a:sym typeface="Oswald"/>
              </a:defRPr>
            </a:lvl1pPr>
            <a:lvl2pPr indent="0" lvl="1" rtl="0" algn="ctr">
              <a:spcBef>
                <a:spcPts val="0"/>
              </a:spcBef>
              <a:buClr>
                <a:schemeClr val="dk1"/>
              </a:buClr>
              <a:buFont typeface="Oswald"/>
              <a:buNone/>
              <a:defRPr sz="4800">
                <a:solidFill>
                  <a:schemeClr val="dk1"/>
                </a:solidFill>
                <a:latin typeface="Oswald"/>
                <a:ea typeface="Oswald"/>
                <a:cs typeface="Oswald"/>
                <a:sym typeface="Oswald"/>
              </a:defRPr>
            </a:lvl2pPr>
            <a:lvl3pPr indent="0" lvl="2" rtl="0" algn="ctr">
              <a:spcBef>
                <a:spcPts val="0"/>
              </a:spcBef>
              <a:buClr>
                <a:schemeClr val="dk1"/>
              </a:buClr>
              <a:buFont typeface="Oswald"/>
              <a:buNone/>
              <a:defRPr sz="4800">
                <a:solidFill>
                  <a:schemeClr val="dk1"/>
                </a:solidFill>
                <a:latin typeface="Oswald"/>
                <a:ea typeface="Oswald"/>
                <a:cs typeface="Oswald"/>
                <a:sym typeface="Oswald"/>
              </a:defRPr>
            </a:lvl3pPr>
            <a:lvl4pPr indent="0" lvl="3" rtl="0" algn="ctr">
              <a:spcBef>
                <a:spcPts val="0"/>
              </a:spcBef>
              <a:buClr>
                <a:schemeClr val="dk1"/>
              </a:buClr>
              <a:buFont typeface="Oswald"/>
              <a:buNone/>
              <a:defRPr sz="4800">
                <a:solidFill>
                  <a:schemeClr val="dk1"/>
                </a:solidFill>
                <a:latin typeface="Oswald"/>
                <a:ea typeface="Oswald"/>
                <a:cs typeface="Oswald"/>
                <a:sym typeface="Oswald"/>
              </a:defRPr>
            </a:lvl4pPr>
            <a:lvl5pPr indent="0" lvl="4" rtl="0" algn="ctr">
              <a:spcBef>
                <a:spcPts val="0"/>
              </a:spcBef>
              <a:buClr>
                <a:schemeClr val="dk1"/>
              </a:buClr>
              <a:buFont typeface="Oswald"/>
              <a:buNone/>
              <a:defRPr sz="4800">
                <a:solidFill>
                  <a:schemeClr val="dk1"/>
                </a:solidFill>
                <a:latin typeface="Oswald"/>
                <a:ea typeface="Oswald"/>
                <a:cs typeface="Oswald"/>
                <a:sym typeface="Oswald"/>
              </a:defRPr>
            </a:lvl5pPr>
            <a:lvl6pPr indent="0" lvl="5" rtl="0" algn="ctr">
              <a:spcBef>
                <a:spcPts val="0"/>
              </a:spcBef>
              <a:buClr>
                <a:schemeClr val="dk1"/>
              </a:buClr>
              <a:buFont typeface="Oswald"/>
              <a:buNone/>
              <a:defRPr sz="4800">
                <a:solidFill>
                  <a:schemeClr val="dk1"/>
                </a:solidFill>
                <a:latin typeface="Oswald"/>
                <a:ea typeface="Oswald"/>
                <a:cs typeface="Oswald"/>
                <a:sym typeface="Oswald"/>
              </a:defRPr>
            </a:lvl6pPr>
            <a:lvl7pPr indent="0" lvl="6" rtl="0" algn="ctr">
              <a:spcBef>
                <a:spcPts val="0"/>
              </a:spcBef>
              <a:buClr>
                <a:schemeClr val="dk1"/>
              </a:buClr>
              <a:buFont typeface="Oswald"/>
              <a:buNone/>
              <a:defRPr sz="4800">
                <a:solidFill>
                  <a:schemeClr val="dk1"/>
                </a:solidFill>
                <a:latin typeface="Oswald"/>
                <a:ea typeface="Oswald"/>
                <a:cs typeface="Oswald"/>
                <a:sym typeface="Oswald"/>
              </a:defRPr>
            </a:lvl7pPr>
            <a:lvl8pPr indent="0" lvl="7" rtl="0" algn="ctr">
              <a:spcBef>
                <a:spcPts val="0"/>
              </a:spcBef>
              <a:buClr>
                <a:schemeClr val="dk1"/>
              </a:buClr>
              <a:buFont typeface="Oswald"/>
              <a:buNone/>
              <a:defRPr sz="4800">
                <a:solidFill>
                  <a:schemeClr val="dk1"/>
                </a:solidFill>
                <a:latin typeface="Oswald"/>
                <a:ea typeface="Oswald"/>
                <a:cs typeface="Oswald"/>
                <a:sym typeface="Oswald"/>
              </a:defRPr>
            </a:lvl8pPr>
            <a:lvl9pPr indent="0" lvl="8" rtl="0" algn="ctr">
              <a:spcBef>
                <a:spcPts val="0"/>
              </a:spcBef>
              <a:buClr>
                <a:schemeClr val="dk1"/>
              </a:buClr>
              <a:buFont typeface="Oswald"/>
              <a:buNone/>
              <a:defRPr sz="4800">
                <a:solidFill>
                  <a:schemeClr val="dk1"/>
                </a:solidFill>
                <a:latin typeface="Oswald"/>
                <a:ea typeface="Oswald"/>
                <a:cs typeface="Oswald"/>
                <a:sym typeface="Oswald"/>
              </a:defRPr>
            </a:lvl9pPr>
          </a:lstStyle>
          <a:p/>
        </p:txBody>
      </p:sp>
      <p:sp>
        <p:nvSpPr>
          <p:cNvPr id="27" name="Shape 27"/>
          <p:cNvSpPr txBox="1"/>
          <p:nvPr>
            <p:ph idx="1" type="subTitle"/>
          </p:nvPr>
        </p:nvSpPr>
        <p:spPr>
          <a:xfrm>
            <a:off x="671250" y="3174875"/>
            <a:ext cx="7801500"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accent3"/>
              </a:buClr>
              <a:buFont typeface="Average"/>
              <a:buNone/>
              <a:defRPr b="0" i="0" sz="2100" u="none" cap="none" strike="noStrike">
                <a:solidFill>
                  <a:schemeClr val="accent3"/>
                </a:solidFill>
                <a:latin typeface="Average"/>
                <a:ea typeface="Average"/>
                <a:cs typeface="Average"/>
                <a:sym typeface="Average"/>
              </a:defRPr>
            </a:lvl1pPr>
            <a:lvl2pPr indent="0" lvl="1" marL="457200" marR="0" rtl="0" algn="ctr">
              <a:lnSpc>
                <a:spcPct val="100000"/>
              </a:lnSpc>
              <a:spcBef>
                <a:spcPts val="0"/>
              </a:spcBef>
              <a:spcAft>
                <a:spcPts val="0"/>
              </a:spcAft>
              <a:buClr>
                <a:schemeClr val="accent3"/>
              </a:buClr>
              <a:buFont typeface="Average"/>
              <a:buNone/>
              <a:defRPr b="0" i="0" sz="2100" u="none" cap="none" strike="noStrike">
                <a:solidFill>
                  <a:schemeClr val="accent3"/>
                </a:solidFill>
                <a:latin typeface="Average"/>
                <a:ea typeface="Average"/>
                <a:cs typeface="Average"/>
                <a:sym typeface="Average"/>
              </a:defRPr>
            </a:lvl2pPr>
            <a:lvl3pPr indent="0" lvl="2" marL="914400" marR="0" rtl="0" algn="ctr">
              <a:lnSpc>
                <a:spcPct val="100000"/>
              </a:lnSpc>
              <a:spcBef>
                <a:spcPts val="0"/>
              </a:spcBef>
              <a:spcAft>
                <a:spcPts val="0"/>
              </a:spcAft>
              <a:buClr>
                <a:schemeClr val="accent3"/>
              </a:buClr>
              <a:buFont typeface="Average"/>
              <a:buNone/>
              <a:defRPr b="0" i="0" sz="2100" u="none" cap="none" strike="noStrike">
                <a:solidFill>
                  <a:schemeClr val="accent3"/>
                </a:solidFill>
                <a:latin typeface="Average"/>
                <a:ea typeface="Average"/>
                <a:cs typeface="Average"/>
                <a:sym typeface="Average"/>
              </a:defRPr>
            </a:lvl3pPr>
            <a:lvl4pPr indent="0" lvl="3" marL="1371600" marR="0" rtl="0" algn="ctr">
              <a:lnSpc>
                <a:spcPct val="100000"/>
              </a:lnSpc>
              <a:spcBef>
                <a:spcPts val="0"/>
              </a:spcBef>
              <a:spcAft>
                <a:spcPts val="0"/>
              </a:spcAft>
              <a:buClr>
                <a:schemeClr val="accent3"/>
              </a:buClr>
              <a:buFont typeface="Average"/>
              <a:buNone/>
              <a:defRPr b="0" i="0" sz="2100" u="none" cap="none" strike="noStrike">
                <a:solidFill>
                  <a:schemeClr val="accent3"/>
                </a:solidFill>
                <a:latin typeface="Average"/>
                <a:ea typeface="Average"/>
                <a:cs typeface="Average"/>
                <a:sym typeface="Average"/>
              </a:defRPr>
            </a:lvl4pPr>
            <a:lvl5pPr indent="0" lvl="4" marL="1828800" marR="0" rtl="0" algn="ctr">
              <a:lnSpc>
                <a:spcPct val="100000"/>
              </a:lnSpc>
              <a:spcBef>
                <a:spcPts val="0"/>
              </a:spcBef>
              <a:spcAft>
                <a:spcPts val="0"/>
              </a:spcAft>
              <a:buClr>
                <a:schemeClr val="accent3"/>
              </a:buClr>
              <a:buFont typeface="Average"/>
              <a:buNone/>
              <a:defRPr b="0" i="0" sz="2100" u="none" cap="none" strike="noStrike">
                <a:solidFill>
                  <a:schemeClr val="accent3"/>
                </a:solidFill>
                <a:latin typeface="Average"/>
                <a:ea typeface="Average"/>
                <a:cs typeface="Average"/>
                <a:sym typeface="Average"/>
              </a:defRPr>
            </a:lvl5pPr>
            <a:lvl6pPr indent="0" lvl="5" marL="2286000" marR="0" rtl="0" algn="ctr">
              <a:lnSpc>
                <a:spcPct val="100000"/>
              </a:lnSpc>
              <a:spcBef>
                <a:spcPts val="0"/>
              </a:spcBef>
              <a:spcAft>
                <a:spcPts val="0"/>
              </a:spcAft>
              <a:buClr>
                <a:schemeClr val="accent3"/>
              </a:buClr>
              <a:buFont typeface="Average"/>
              <a:buNone/>
              <a:defRPr b="0" i="0" sz="2100" u="none" cap="none" strike="noStrike">
                <a:solidFill>
                  <a:schemeClr val="accent3"/>
                </a:solidFill>
                <a:latin typeface="Average"/>
                <a:ea typeface="Average"/>
                <a:cs typeface="Average"/>
                <a:sym typeface="Average"/>
              </a:defRPr>
            </a:lvl6pPr>
            <a:lvl7pPr indent="0" lvl="6" marL="2743200" marR="0" rtl="0" algn="ctr">
              <a:lnSpc>
                <a:spcPct val="100000"/>
              </a:lnSpc>
              <a:spcBef>
                <a:spcPts val="0"/>
              </a:spcBef>
              <a:spcAft>
                <a:spcPts val="0"/>
              </a:spcAft>
              <a:buClr>
                <a:schemeClr val="accent3"/>
              </a:buClr>
              <a:buFont typeface="Average"/>
              <a:buNone/>
              <a:defRPr b="0" i="0" sz="2100" u="none" cap="none" strike="noStrike">
                <a:solidFill>
                  <a:schemeClr val="accent3"/>
                </a:solidFill>
                <a:latin typeface="Average"/>
                <a:ea typeface="Average"/>
                <a:cs typeface="Average"/>
                <a:sym typeface="Average"/>
              </a:defRPr>
            </a:lvl7pPr>
            <a:lvl8pPr indent="0" lvl="7" marL="3200400" marR="0" rtl="0" algn="ctr">
              <a:lnSpc>
                <a:spcPct val="100000"/>
              </a:lnSpc>
              <a:spcBef>
                <a:spcPts val="0"/>
              </a:spcBef>
              <a:spcAft>
                <a:spcPts val="0"/>
              </a:spcAft>
              <a:buClr>
                <a:schemeClr val="accent3"/>
              </a:buClr>
              <a:buFont typeface="Average"/>
              <a:buNone/>
              <a:defRPr b="0" i="0" sz="2100" u="none" cap="none" strike="noStrike">
                <a:solidFill>
                  <a:schemeClr val="accent3"/>
                </a:solidFill>
                <a:latin typeface="Average"/>
                <a:ea typeface="Average"/>
                <a:cs typeface="Average"/>
                <a:sym typeface="Average"/>
              </a:defRPr>
            </a:lvl8pPr>
            <a:lvl9pPr indent="0" lvl="8" marL="3657600" marR="0" rtl="0" algn="ctr">
              <a:lnSpc>
                <a:spcPct val="100000"/>
              </a:lnSpc>
              <a:spcBef>
                <a:spcPts val="0"/>
              </a:spcBef>
              <a:spcAft>
                <a:spcPts val="0"/>
              </a:spcAft>
              <a:buClr>
                <a:schemeClr val="accent3"/>
              </a:buClr>
              <a:buFont typeface="Average"/>
              <a:buNone/>
              <a:defRPr b="0" i="0" sz="2100" u="none" cap="none" strike="noStrike">
                <a:solidFill>
                  <a:schemeClr val="accent3"/>
                </a:solidFill>
                <a:latin typeface="Average"/>
                <a:ea typeface="Average"/>
                <a:cs typeface="Average"/>
                <a:sym typeface="Average"/>
              </a:defRPr>
            </a:lvl9pPr>
          </a:lstStyle>
          <a:p/>
        </p:txBody>
      </p:sp>
      <p:sp>
        <p:nvSpPr>
          <p:cNvPr id="28" name="Shape 28"/>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Oswald"/>
              <a:buNone/>
              <a:defRPr b="0" i="0" sz="3000" u="none" cap="none" strike="noStrike">
                <a:solidFill>
                  <a:schemeClr val="dk1"/>
                </a:solidFill>
                <a:latin typeface="Oswald"/>
                <a:ea typeface="Oswald"/>
                <a:cs typeface="Oswald"/>
                <a:sym typeface="Oswald"/>
              </a:defRPr>
            </a:lvl1pPr>
            <a:lvl2pPr indent="0" lvl="1" rtl="0">
              <a:spcBef>
                <a:spcPts val="0"/>
              </a:spcBef>
              <a:buClr>
                <a:schemeClr val="dk1"/>
              </a:buClr>
              <a:buFont typeface="Oswald"/>
              <a:buNone/>
              <a:defRPr sz="3000">
                <a:solidFill>
                  <a:schemeClr val="dk1"/>
                </a:solidFill>
                <a:latin typeface="Oswald"/>
                <a:ea typeface="Oswald"/>
                <a:cs typeface="Oswald"/>
                <a:sym typeface="Oswald"/>
              </a:defRPr>
            </a:lvl2pPr>
            <a:lvl3pPr indent="0" lvl="2" rtl="0">
              <a:spcBef>
                <a:spcPts val="0"/>
              </a:spcBef>
              <a:buClr>
                <a:schemeClr val="dk1"/>
              </a:buClr>
              <a:buFont typeface="Oswald"/>
              <a:buNone/>
              <a:defRPr sz="3000">
                <a:solidFill>
                  <a:schemeClr val="dk1"/>
                </a:solidFill>
                <a:latin typeface="Oswald"/>
                <a:ea typeface="Oswald"/>
                <a:cs typeface="Oswald"/>
                <a:sym typeface="Oswald"/>
              </a:defRPr>
            </a:lvl3pPr>
            <a:lvl4pPr indent="0" lvl="3" rtl="0">
              <a:spcBef>
                <a:spcPts val="0"/>
              </a:spcBef>
              <a:buClr>
                <a:schemeClr val="dk1"/>
              </a:buClr>
              <a:buFont typeface="Oswald"/>
              <a:buNone/>
              <a:defRPr sz="3000">
                <a:solidFill>
                  <a:schemeClr val="dk1"/>
                </a:solidFill>
                <a:latin typeface="Oswald"/>
                <a:ea typeface="Oswald"/>
                <a:cs typeface="Oswald"/>
                <a:sym typeface="Oswald"/>
              </a:defRPr>
            </a:lvl4pPr>
            <a:lvl5pPr indent="0" lvl="4" rtl="0">
              <a:spcBef>
                <a:spcPts val="0"/>
              </a:spcBef>
              <a:buClr>
                <a:schemeClr val="dk1"/>
              </a:buClr>
              <a:buFont typeface="Oswald"/>
              <a:buNone/>
              <a:defRPr sz="3000">
                <a:solidFill>
                  <a:schemeClr val="dk1"/>
                </a:solidFill>
                <a:latin typeface="Oswald"/>
                <a:ea typeface="Oswald"/>
                <a:cs typeface="Oswald"/>
                <a:sym typeface="Oswald"/>
              </a:defRPr>
            </a:lvl5pPr>
            <a:lvl6pPr indent="0" lvl="5" rtl="0">
              <a:spcBef>
                <a:spcPts val="0"/>
              </a:spcBef>
              <a:buClr>
                <a:schemeClr val="dk1"/>
              </a:buClr>
              <a:buFont typeface="Oswald"/>
              <a:buNone/>
              <a:defRPr sz="3000">
                <a:solidFill>
                  <a:schemeClr val="dk1"/>
                </a:solidFill>
                <a:latin typeface="Oswald"/>
                <a:ea typeface="Oswald"/>
                <a:cs typeface="Oswald"/>
                <a:sym typeface="Oswald"/>
              </a:defRPr>
            </a:lvl6pPr>
            <a:lvl7pPr indent="0" lvl="6" rtl="0">
              <a:spcBef>
                <a:spcPts val="0"/>
              </a:spcBef>
              <a:buClr>
                <a:schemeClr val="dk1"/>
              </a:buClr>
              <a:buFont typeface="Oswald"/>
              <a:buNone/>
              <a:defRPr sz="3000">
                <a:solidFill>
                  <a:schemeClr val="dk1"/>
                </a:solidFill>
                <a:latin typeface="Oswald"/>
                <a:ea typeface="Oswald"/>
                <a:cs typeface="Oswald"/>
                <a:sym typeface="Oswald"/>
              </a:defRPr>
            </a:lvl7pPr>
            <a:lvl8pPr indent="0" lvl="7" rtl="0">
              <a:spcBef>
                <a:spcPts val="0"/>
              </a:spcBef>
              <a:buClr>
                <a:schemeClr val="dk1"/>
              </a:buClr>
              <a:buFont typeface="Oswald"/>
              <a:buNone/>
              <a:defRPr sz="3000">
                <a:solidFill>
                  <a:schemeClr val="dk1"/>
                </a:solidFill>
                <a:latin typeface="Oswald"/>
                <a:ea typeface="Oswald"/>
                <a:cs typeface="Oswald"/>
                <a:sym typeface="Oswald"/>
              </a:defRPr>
            </a:lvl8pPr>
            <a:lvl9pPr indent="0" lvl="8" rtl="0">
              <a:spcBef>
                <a:spcPts val="0"/>
              </a:spcBef>
              <a:buClr>
                <a:schemeClr val="dk1"/>
              </a:buClr>
              <a:buFont typeface="Oswald"/>
              <a:buNone/>
              <a:defRPr sz="3000">
                <a:solidFill>
                  <a:schemeClr val="dk1"/>
                </a:solidFill>
                <a:latin typeface="Oswald"/>
                <a:ea typeface="Oswald"/>
                <a:cs typeface="Oswald"/>
                <a:sym typeface="Oswald"/>
              </a:defRPr>
            </a:lvl9pPr>
          </a:lstStyle>
          <a:p/>
        </p:txBody>
      </p:sp>
      <p:sp>
        <p:nvSpPr>
          <p:cNvPr id="31" name="Shape 31"/>
          <p:cNvSpPr txBox="1"/>
          <p:nvPr>
            <p:ph idx="1" type="body"/>
          </p:nvPr>
        </p:nvSpPr>
        <p:spPr>
          <a:xfrm>
            <a:off x="3117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1pPr>
            <a:lvl2pPr indent="0" lvl="1" marL="4572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2pPr>
            <a:lvl3pPr indent="0" lvl="2" marL="9144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3pPr>
            <a:lvl4pPr indent="0" lvl="3" marL="13716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4pPr>
            <a:lvl5pPr indent="0" lvl="4" marL="18288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5pPr>
            <a:lvl6pPr indent="0" lvl="5" marL="22860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6pPr>
            <a:lvl7pPr indent="0" lvl="6" marL="27432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7pPr>
            <a:lvl8pPr indent="0" lvl="7" marL="32004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8pPr>
            <a:lvl9pPr indent="0" lvl="8" marL="36576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9pPr>
          </a:lstStyle>
          <a:p/>
        </p:txBody>
      </p:sp>
      <p:sp>
        <p:nvSpPr>
          <p:cNvPr id="32" name="Shape 32"/>
          <p:cNvSpPr txBox="1"/>
          <p:nvPr>
            <p:ph idx="2" type="body"/>
          </p:nvPr>
        </p:nvSpPr>
        <p:spPr>
          <a:xfrm>
            <a:off x="48324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1pPr>
            <a:lvl2pPr indent="0" lvl="1" marL="4572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2pPr>
            <a:lvl3pPr indent="0" lvl="2" marL="9144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3pPr>
            <a:lvl4pPr indent="0" lvl="3" marL="13716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4pPr>
            <a:lvl5pPr indent="0" lvl="4" marL="18288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5pPr>
            <a:lvl6pPr indent="0" lvl="5" marL="22860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6pPr>
            <a:lvl7pPr indent="0" lvl="6" marL="27432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7pPr>
            <a:lvl8pPr indent="0" lvl="7" marL="32004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8pPr>
            <a:lvl9pPr indent="0" lvl="8" marL="36576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9pPr>
          </a:lstStyle>
          <a:p/>
        </p:txBody>
      </p:sp>
      <p:sp>
        <p:nvSpPr>
          <p:cNvPr id="33" name="Shape 33"/>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sp>
        <p:nvSpPr>
          <p:cNvPr id="35" name="Shape 35"/>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Oswald"/>
              <a:buNone/>
              <a:defRPr b="0" i="0" sz="2400" u="none" cap="none" strike="noStrike">
                <a:solidFill>
                  <a:schemeClr val="dk1"/>
                </a:solidFill>
                <a:latin typeface="Oswald"/>
                <a:ea typeface="Oswald"/>
                <a:cs typeface="Oswald"/>
                <a:sym typeface="Oswald"/>
              </a:defRPr>
            </a:lvl1pPr>
            <a:lvl2pPr indent="0" lvl="1" rtl="0">
              <a:spcBef>
                <a:spcPts val="0"/>
              </a:spcBef>
              <a:buClr>
                <a:schemeClr val="dk1"/>
              </a:buClr>
              <a:buFont typeface="Oswald"/>
              <a:buNone/>
              <a:defRPr sz="2400">
                <a:solidFill>
                  <a:schemeClr val="dk1"/>
                </a:solidFill>
                <a:latin typeface="Oswald"/>
                <a:ea typeface="Oswald"/>
                <a:cs typeface="Oswald"/>
                <a:sym typeface="Oswald"/>
              </a:defRPr>
            </a:lvl2pPr>
            <a:lvl3pPr indent="0" lvl="2" rtl="0">
              <a:spcBef>
                <a:spcPts val="0"/>
              </a:spcBef>
              <a:buClr>
                <a:schemeClr val="dk1"/>
              </a:buClr>
              <a:buFont typeface="Oswald"/>
              <a:buNone/>
              <a:defRPr sz="2400">
                <a:solidFill>
                  <a:schemeClr val="dk1"/>
                </a:solidFill>
                <a:latin typeface="Oswald"/>
                <a:ea typeface="Oswald"/>
                <a:cs typeface="Oswald"/>
                <a:sym typeface="Oswald"/>
              </a:defRPr>
            </a:lvl3pPr>
            <a:lvl4pPr indent="0" lvl="3" rtl="0">
              <a:spcBef>
                <a:spcPts val="0"/>
              </a:spcBef>
              <a:buClr>
                <a:schemeClr val="dk1"/>
              </a:buClr>
              <a:buFont typeface="Oswald"/>
              <a:buNone/>
              <a:defRPr sz="2400">
                <a:solidFill>
                  <a:schemeClr val="dk1"/>
                </a:solidFill>
                <a:latin typeface="Oswald"/>
                <a:ea typeface="Oswald"/>
                <a:cs typeface="Oswald"/>
                <a:sym typeface="Oswald"/>
              </a:defRPr>
            </a:lvl4pPr>
            <a:lvl5pPr indent="0" lvl="4" rtl="0">
              <a:spcBef>
                <a:spcPts val="0"/>
              </a:spcBef>
              <a:buClr>
                <a:schemeClr val="dk1"/>
              </a:buClr>
              <a:buFont typeface="Oswald"/>
              <a:buNone/>
              <a:defRPr sz="2400">
                <a:solidFill>
                  <a:schemeClr val="dk1"/>
                </a:solidFill>
                <a:latin typeface="Oswald"/>
                <a:ea typeface="Oswald"/>
                <a:cs typeface="Oswald"/>
                <a:sym typeface="Oswald"/>
              </a:defRPr>
            </a:lvl5pPr>
            <a:lvl6pPr indent="0" lvl="5" rtl="0">
              <a:spcBef>
                <a:spcPts val="0"/>
              </a:spcBef>
              <a:buClr>
                <a:schemeClr val="dk1"/>
              </a:buClr>
              <a:buFont typeface="Oswald"/>
              <a:buNone/>
              <a:defRPr sz="2400">
                <a:solidFill>
                  <a:schemeClr val="dk1"/>
                </a:solidFill>
                <a:latin typeface="Oswald"/>
                <a:ea typeface="Oswald"/>
                <a:cs typeface="Oswald"/>
                <a:sym typeface="Oswald"/>
              </a:defRPr>
            </a:lvl6pPr>
            <a:lvl7pPr indent="0" lvl="6" rtl="0">
              <a:spcBef>
                <a:spcPts val="0"/>
              </a:spcBef>
              <a:buClr>
                <a:schemeClr val="dk1"/>
              </a:buClr>
              <a:buFont typeface="Oswald"/>
              <a:buNone/>
              <a:defRPr sz="2400">
                <a:solidFill>
                  <a:schemeClr val="dk1"/>
                </a:solidFill>
                <a:latin typeface="Oswald"/>
                <a:ea typeface="Oswald"/>
                <a:cs typeface="Oswald"/>
                <a:sym typeface="Oswald"/>
              </a:defRPr>
            </a:lvl7pPr>
            <a:lvl8pPr indent="0" lvl="7" rtl="0">
              <a:spcBef>
                <a:spcPts val="0"/>
              </a:spcBef>
              <a:buClr>
                <a:schemeClr val="dk1"/>
              </a:buClr>
              <a:buFont typeface="Oswald"/>
              <a:buNone/>
              <a:defRPr sz="2400">
                <a:solidFill>
                  <a:schemeClr val="dk1"/>
                </a:solidFill>
                <a:latin typeface="Oswald"/>
                <a:ea typeface="Oswald"/>
                <a:cs typeface="Oswald"/>
                <a:sym typeface="Oswald"/>
              </a:defRPr>
            </a:lvl8pPr>
            <a:lvl9pPr indent="0" lvl="8" rtl="0">
              <a:spcBef>
                <a:spcPts val="0"/>
              </a:spcBef>
              <a:buClr>
                <a:schemeClr val="dk1"/>
              </a:buClr>
              <a:buFont typeface="Oswald"/>
              <a:buNone/>
              <a:defRPr sz="2400">
                <a:solidFill>
                  <a:schemeClr val="dk1"/>
                </a:solidFill>
                <a:latin typeface="Oswald"/>
                <a:ea typeface="Oswald"/>
                <a:cs typeface="Oswald"/>
                <a:sym typeface="Oswald"/>
              </a:defRPr>
            </a:lvl9pPr>
          </a:lstStyle>
          <a:p/>
        </p:txBody>
      </p:sp>
      <p:sp>
        <p:nvSpPr>
          <p:cNvPr id="36" name="Shape 36"/>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1pPr>
            <a:lvl2pPr indent="0" lvl="1" marL="4572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2pPr>
            <a:lvl3pPr indent="0" lvl="2" marL="9144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3pPr>
            <a:lvl4pPr indent="0" lvl="3" marL="13716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4pPr>
            <a:lvl5pPr indent="0" lvl="4" marL="18288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5pPr>
            <a:lvl6pPr indent="0" lvl="5" marL="22860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6pPr>
            <a:lvl7pPr indent="0" lvl="6" marL="27432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7pPr>
            <a:lvl8pPr indent="0" lvl="7" marL="32004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8pPr>
            <a:lvl9pPr indent="0" lvl="8" marL="3657600" marR="0" rtl="0" algn="l">
              <a:lnSpc>
                <a:spcPct val="115000"/>
              </a:lnSpc>
              <a:spcBef>
                <a:spcPts val="0"/>
              </a:spcBef>
              <a:spcAft>
                <a:spcPts val="1600"/>
              </a:spcAft>
              <a:buClr>
                <a:schemeClr val="accent3"/>
              </a:buClr>
              <a:buFont typeface="Average"/>
              <a:buNone/>
              <a:defRPr b="0" i="0" sz="1200" u="none" cap="none" strike="noStrike">
                <a:solidFill>
                  <a:schemeClr val="accent3"/>
                </a:solidFill>
                <a:latin typeface="Average"/>
                <a:ea typeface="Average"/>
                <a:cs typeface="Average"/>
                <a:sym typeface="Average"/>
              </a:defRPr>
            </a:lvl9pPr>
          </a:lstStyle>
          <a:p/>
        </p:txBody>
      </p:sp>
      <p:sp>
        <p:nvSpPr>
          <p:cNvPr id="37" name="Shape 37"/>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6350"/>
            <a:ext cx="62271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Oswald"/>
              <a:buNone/>
              <a:defRPr b="0" i="0" sz="4800" u="none" cap="none" strike="noStrike">
                <a:solidFill>
                  <a:schemeClr val="lt1"/>
                </a:solidFill>
                <a:latin typeface="Oswald"/>
                <a:ea typeface="Oswald"/>
                <a:cs typeface="Oswald"/>
                <a:sym typeface="Oswald"/>
              </a:defRPr>
            </a:lvl1pPr>
            <a:lvl2pPr indent="0" lvl="1" rtl="0">
              <a:spcBef>
                <a:spcPts val="0"/>
              </a:spcBef>
              <a:buClr>
                <a:schemeClr val="lt1"/>
              </a:buClr>
              <a:buFont typeface="Oswald"/>
              <a:buNone/>
              <a:defRPr sz="4800">
                <a:solidFill>
                  <a:schemeClr val="lt1"/>
                </a:solidFill>
                <a:latin typeface="Oswald"/>
                <a:ea typeface="Oswald"/>
                <a:cs typeface="Oswald"/>
                <a:sym typeface="Oswald"/>
              </a:defRPr>
            </a:lvl2pPr>
            <a:lvl3pPr indent="0" lvl="2" rtl="0">
              <a:spcBef>
                <a:spcPts val="0"/>
              </a:spcBef>
              <a:buClr>
                <a:schemeClr val="lt1"/>
              </a:buClr>
              <a:buFont typeface="Oswald"/>
              <a:buNone/>
              <a:defRPr sz="4800">
                <a:solidFill>
                  <a:schemeClr val="lt1"/>
                </a:solidFill>
                <a:latin typeface="Oswald"/>
                <a:ea typeface="Oswald"/>
                <a:cs typeface="Oswald"/>
                <a:sym typeface="Oswald"/>
              </a:defRPr>
            </a:lvl3pPr>
            <a:lvl4pPr indent="0" lvl="3" rtl="0">
              <a:spcBef>
                <a:spcPts val="0"/>
              </a:spcBef>
              <a:buClr>
                <a:schemeClr val="lt1"/>
              </a:buClr>
              <a:buFont typeface="Oswald"/>
              <a:buNone/>
              <a:defRPr sz="4800">
                <a:solidFill>
                  <a:schemeClr val="lt1"/>
                </a:solidFill>
                <a:latin typeface="Oswald"/>
                <a:ea typeface="Oswald"/>
                <a:cs typeface="Oswald"/>
                <a:sym typeface="Oswald"/>
              </a:defRPr>
            </a:lvl4pPr>
            <a:lvl5pPr indent="0" lvl="4" rtl="0">
              <a:spcBef>
                <a:spcPts val="0"/>
              </a:spcBef>
              <a:buClr>
                <a:schemeClr val="lt1"/>
              </a:buClr>
              <a:buFont typeface="Oswald"/>
              <a:buNone/>
              <a:defRPr sz="4800">
                <a:solidFill>
                  <a:schemeClr val="lt1"/>
                </a:solidFill>
                <a:latin typeface="Oswald"/>
                <a:ea typeface="Oswald"/>
                <a:cs typeface="Oswald"/>
                <a:sym typeface="Oswald"/>
              </a:defRPr>
            </a:lvl5pPr>
            <a:lvl6pPr indent="0" lvl="5" rtl="0">
              <a:spcBef>
                <a:spcPts val="0"/>
              </a:spcBef>
              <a:buClr>
                <a:schemeClr val="lt1"/>
              </a:buClr>
              <a:buFont typeface="Oswald"/>
              <a:buNone/>
              <a:defRPr sz="4800">
                <a:solidFill>
                  <a:schemeClr val="lt1"/>
                </a:solidFill>
                <a:latin typeface="Oswald"/>
                <a:ea typeface="Oswald"/>
                <a:cs typeface="Oswald"/>
                <a:sym typeface="Oswald"/>
              </a:defRPr>
            </a:lvl6pPr>
            <a:lvl7pPr indent="0" lvl="6" rtl="0">
              <a:spcBef>
                <a:spcPts val="0"/>
              </a:spcBef>
              <a:buClr>
                <a:schemeClr val="lt1"/>
              </a:buClr>
              <a:buFont typeface="Oswald"/>
              <a:buNone/>
              <a:defRPr sz="4800">
                <a:solidFill>
                  <a:schemeClr val="lt1"/>
                </a:solidFill>
                <a:latin typeface="Oswald"/>
                <a:ea typeface="Oswald"/>
                <a:cs typeface="Oswald"/>
                <a:sym typeface="Oswald"/>
              </a:defRPr>
            </a:lvl7pPr>
            <a:lvl8pPr indent="0" lvl="7" rtl="0">
              <a:spcBef>
                <a:spcPts val="0"/>
              </a:spcBef>
              <a:buClr>
                <a:schemeClr val="lt1"/>
              </a:buClr>
              <a:buFont typeface="Oswald"/>
              <a:buNone/>
              <a:defRPr sz="4800">
                <a:solidFill>
                  <a:schemeClr val="lt1"/>
                </a:solidFill>
                <a:latin typeface="Oswald"/>
                <a:ea typeface="Oswald"/>
                <a:cs typeface="Oswald"/>
                <a:sym typeface="Oswald"/>
              </a:defRPr>
            </a:lvl8pPr>
            <a:lvl9pPr indent="0" lvl="8" rtl="0">
              <a:spcBef>
                <a:spcPts val="0"/>
              </a:spcBef>
              <a:buClr>
                <a:schemeClr val="lt1"/>
              </a:buClr>
              <a:buFont typeface="Oswald"/>
              <a:buNone/>
              <a:defRPr sz="4800">
                <a:solidFill>
                  <a:schemeClr val="lt1"/>
                </a:solidFill>
                <a:latin typeface="Oswald"/>
                <a:ea typeface="Oswald"/>
                <a:cs typeface="Oswald"/>
                <a:sym typeface="Oswald"/>
              </a:defRPr>
            </a:lvl9pPr>
          </a:lstStyle>
          <a:p/>
        </p:txBody>
      </p:sp>
      <p:sp>
        <p:nvSpPr>
          <p:cNvPr id="40" name="Shape 40"/>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1081400"/>
            <a:ext cx="4045199" cy="1710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Oswald"/>
              <a:buNone/>
              <a:defRPr b="0" i="0" sz="4200" u="none" cap="none" strike="noStrike">
                <a:solidFill>
                  <a:schemeClr val="dk1"/>
                </a:solidFill>
                <a:latin typeface="Oswald"/>
                <a:ea typeface="Oswald"/>
                <a:cs typeface="Oswald"/>
                <a:sym typeface="Oswald"/>
              </a:defRPr>
            </a:lvl1pPr>
            <a:lvl2pPr indent="0" lvl="1" rtl="0" algn="ctr">
              <a:spcBef>
                <a:spcPts val="0"/>
              </a:spcBef>
              <a:buClr>
                <a:schemeClr val="dk1"/>
              </a:buClr>
              <a:buFont typeface="Oswald"/>
              <a:buNone/>
              <a:defRPr sz="4200">
                <a:solidFill>
                  <a:schemeClr val="dk1"/>
                </a:solidFill>
                <a:latin typeface="Oswald"/>
                <a:ea typeface="Oswald"/>
                <a:cs typeface="Oswald"/>
                <a:sym typeface="Oswald"/>
              </a:defRPr>
            </a:lvl2pPr>
            <a:lvl3pPr indent="0" lvl="2" rtl="0" algn="ctr">
              <a:spcBef>
                <a:spcPts val="0"/>
              </a:spcBef>
              <a:buClr>
                <a:schemeClr val="dk1"/>
              </a:buClr>
              <a:buFont typeface="Oswald"/>
              <a:buNone/>
              <a:defRPr sz="4200">
                <a:solidFill>
                  <a:schemeClr val="dk1"/>
                </a:solidFill>
                <a:latin typeface="Oswald"/>
                <a:ea typeface="Oswald"/>
                <a:cs typeface="Oswald"/>
                <a:sym typeface="Oswald"/>
              </a:defRPr>
            </a:lvl3pPr>
            <a:lvl4pPr indent="0" lvl="3" rtl="0" algn="ctr">
              <a:spcBef>
                <a:spcPts val="0"/>
              </a:spcBef>
              <a:buClr>
                <a:schemeClr val="dk1"/>
              </a:buClr>
              <a:buFont typeface="Oswald"/>
              <a:buNone/>
              <a:defRPr sz="4200">
                <a:solidFill>
                  <a:schemeClr val="dk1"/>
                </a:solidFill>
                <a:latin typeface="Oswald"/>
                <a:ea typeface="Oswald"/>
                <a:cs typeface="Oswald"/>
                <a:sym typeface="Oswald"/>
              </a:defRPr>
            </a:lvl4pPr>
            <a:lvl5pPr indent="0" lvl="4" rtl="0" algn="ctr">
              <a:spcBef>
                <a:spcPts val="0"/>
              </a:spcBef>
              <a:buClr>
                <a:schemeClr val="dk1"/>
              </a:buClr>
              <a:buFont typeface="Oswald"/>
              <a:buNone/>
              <a:defRPr sz="4200">
                <a:solidFill>
                  <a:schemeClr val="dk1"/>
                </a:solidFill>
                <a:latin typeface="Oswald"/>
                <a:ea typeface="Oswald"/>
                <a:cs typeface="Oswald"/>
                <a:sym typeface="Oswald"/>
              </a:defRPr>
            </a:lvl5pPr>
            <a:lvl6pPr indent="0" lvl="5" rtl="0" algn="ctr">
              <a:spcBef>
                <a:spcPts val="0"/>
              </a:spcBef>
              <a:buClr>
                <a:schemeClr val="dk1"/>
              </a:buClr>
              <a:buFont typeface="Oswald"/>
              <a:buNone/>
              <a:defRPr sz="4200">
                <a:solidFill>
                  <a:schemeClr val="dk1"/>
                </a:solidFill>
                <a:latin typeface="Oswald"/>
                <a:ea typeface="Oswald"/>
                <a:cs typeface="Oswald"/>
                <a:sym typeface="Oswald"/>
              </a:defRPr>
            </a:lvl6pPr>
            <a:lvl7pPr indent="0" lvl="6" rtl="0" algn="ctr">
              <a:spcBef>
                <a:spcPts val="0"/>
              </a:spcBef>
              <a:buClr>
                <a:schemeClr val="dk1"/>
              </a:buClr>
              <a:buFont typeface="Oswald"/>
              <a:buNone/>
              <a:defRPr sz="4200">
                <a:solidFill>
                  <a:schemeClr val="dk1"/>
                </a:solidFill>
                <a:latin typeface="Oswald"/>
                <a:ea typeface="Oswald"/>
                <a:cs typeface="Oswald"/>
                <a:sym typeface="Oswald"/>
              </a:defRPr>
            </a:lvl7pPr>
            <a:lvl8pPr indent="0" lvl="7" rtl="0" algn="ctr">
              <a:spcBef>
                <a:spcPts val="0"/>
              </a:spcBef>
              <a:buClr>
                <a:schemeClr val="dk1"/>
              </a:buClr>
              <a:buFont typeface="Oswald"/>
              <a:buNone/>
              <a:defRPr sz="4200">
                <a:solidFill>
                  <a:schemeClr val="dk1"/>
                </a:solidFill>
                <a:latin typeface="Oswald"/>
                <a:ea typeface="Oswald"/>
                <a:cs typeface="Oswald"/>
                <a:sym typeface="Oswald"/>
              </a:defRPr>
            </a:lvl8pPr>
            <a:lvl9pPr indent="0" lvl="8" rtl="0" algn="ctr">
              <a:spcBef>
                <a:spcPts val="0"/>
              </a:spcBef>
              <a:buClr>
                <a:schemeClr val="dk1"/>
              </a:buClr>
              <a:buFont typeface="Oswald"/>
              <a:buNone/>
              <a:defRPr sz="4200">
                <a:solidFill>
                  <a:schemeClr val="dk1"/>
                </a:solidFill>
                <a:latin typeface="Oswald"/>
                <a:ea typeface="Oswald"/>
                <a:cs typeface="Oswald"/>
                <a:sym typeface="Oswald"/>
              </a:defRPr>
            </a:lvl9pPr>
          </a:lstStyle>
          <a:p/>
        </p:txBody>
      </p:sp>
      <p:sp>
        <p:nvSpPr>
          <p:cNvPr id="45" name="Shape 45"/>
          <p:cNvSpPr txBox="1"/>
          <p:nvPr>
            <p:ph idx="1" type="subTitle"/>
          </p:nvPr>
        </p:nvSpPr>
        <p:spPr>
          <a:xfrm>
            <a:off x="265500" y="2845200"/>
            <a:ext cx="4045199" cy="13455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Average"/>
              <a:buNone/>
              <a:defRPr b="0" i="0" sz="2100" u="none" cap="none" strike="noStrike">
                <a:solidFill>
                  <a:schemeClr val="dk1"/>
                </a:solidFill>
                <a:latin typeface="Average"/>
                <a:ea typeface="Average"/>
                <a:cs typeface="Average"/>
                <a:sym typeface="Average"/>
              </a:defRPr>
            </a:lvl1pPr>
            <a:lvl2pPr indent="0" lvl="1" marL="457200" marR="0" rtl="0" algn="ctr">
              <a:lnSpc>
                <a:spcPct val="100000"/>
              </a:lnSpc>
              <a:spcBef>
                <a:spcPts val="0"/>
              </a:spcBef>
              <a:spcAft>
                <a:spcPts val="0"/>
              </a:spcAft>
              <a:buClr>
                <a:schemeClr val="dk1"/>
              </a:buClr>
              <a:buFont typeface="Average"/>
              <a:buNone/>
              <a:defRPr b="0" i="0" sz="2100" u="none" cap="none" strike="noStrike">
                <a:solidFill>
                  <a:schemeClr val="dk1"/>
                </a:solidFill>
                <a:latin typeface="Average"/>
                <a:ea typeface="Average"/>
                <a:cs typeface="Average"/>
                <a:sym typeface="Average"/>
              </a:defRPr>
            </a:lvl2pPr>
            <a:lvl3pPr indent="0" lvl="2" marL="914400" marR="0" rtl="0" algn="ctr">
              <a:lnSpc>
                <a:spcPct val="100000"/>
              </a:lnSpc>
              <a:spcBef>
                <a:spcPts val="0"/>
              </a:spcBef>
              <a:spcAft>
                <a:spcPts val="0"/>
              </a:spcAft>
              <a:buClr>
                <a:schemeClr val="dk1"/>
              </a:buClr>
              <a:buFont typeface="Average"/>
              <a:buNone/>
              <a:defRPr b="0" i="0" sz="2100" u="none" cap="none" strike="noStrike">
                <a:solidFill>
                  <a:schemeClr val="dk1"/>
                </a:solidFill>
                <a:latin typeface="Average"/>
                <a:ea typeface="Average"/>
                <a:cs typeface="Average"/>
                <a:sym typeface="Average"/>
              </a:defRPr>
            </a:lvl3pPr>
            <a:lvl4pPr indent="0" lvl="3" marL="1371600" marR="0" rtl="0" algn="ctr">
              <a:lnSpc>
                <a:spcPct val="100000"/>
              </a:lnSpc>
              <a:spcBef>
                <a:spcPts val="0"/>
              </a:spcBef>
              <a:spcAft>
                <a:spcPts val="0"/>
              </a:spcAft>
              <a:buClr>
                <a:schemeClr val="dk1"/>
              </a:buClr>
              <a:buFont typeface="Average"/>
              <a:buNone/>
              <a:defRPr b="0" i="0" sz="2100" u="none" cap="none" strike="noStrike">
                <a:solidFill>
                  <a:schemeClr val="dk1"/>
                </a:solidFill>
                <a:latin typeface="Average"/>
                <a:ea typeface="Average"/>
                <a:cs typeface="Average"/>
                <a:sym typeface="Average"/>
              </a:defRPr>
            </a:lvl4pPr>
            <a:lvl5pPr indent="0" lvl="4" marL="1828800" marR="0" rtl="0" algn="ctr">
              <a:lnSpc>
                <a:spcPct val="100000"/>
              </a:lnSpc>
              <a:spcBef>
                <a:spcPts val="0"/>
              </a:spcBef>
              <a:spcAft>
                <a:spcPts val="0"/>
              </a:spcAft>
              <a:buClr>
                <a:schemeClr val="dk1"/>
              </a:buClr>
              <a:buFont typeface="Average"/>
              <a:buNone/>
              <a:defRPr b="0" i="0" sz="2100" u="none" cap="none" strike="noStrike">
                <a:solidFill>
                  <a:schemeClr val="dk1"/>
                </a:solidFill>
                <a:latin typeface="Average"/>
                <a:ea typeface="Average"/>
                <a:cs typeface="Average"/>
                <a:sym typeface="Average"/>
              </a:defRPr>
            </a:lvl5pPr>
            <a:lvl6pPr indent="0" lvl="5" marL="2286000" marR="0" rtl="0" algn="ctr">
              <a:lnSpc>
                <a:spcPct val="100000"/>
              </a:lnSpc>
              <a:spcBef>
                <a:spcPts val="0"/>
              </a:spcBef>
              <a:spcAft>
                <a:spcPts val="0"/>
              </a:spcAft>
              <a:buClr>
                <a:schemeClr val="dk1"/>
              </a:buClr>
              <a:buFont typeface="Average"/>
              <a:buNone/>
              <a:defRPr b="0" i="0" sz="2100" u="none" cap="none" strike="noStrike">
                <a:solidFill>
                  <a:schemeClr val="dk1"/>
                </a:solidFill>
                <a:latin typeface="Average"/>
                <a:ea typeface="Average"/>
                <a:cs typeface="Average"/>
                <a:sym typeface="Average"/>
              </a:defRPr>
            </a:lvl6pPr>
            <a:lvl7pPr indent="0" lvl="6" marL="2743200" marR="0" rtl="0" algn="ctr">
              <a:lnSpc>
                <a:spcPct val="100000"/>
              </a:lnSpc>
              <a:spcBef>
                <a:spcPts val="0"/>
              </a:spcBef>
              <a:spcAft>
                <a:spcPts val="0"/>
              </a:spcAft>
              <a:buClr>
                <a:schemeClr val="dk1"/>
              </a:buClr>
              <a:buFont typeface="Average"/>
              <a:buNone/>
              <a:defRPr b="0" i="0" sz="2100" u="none" cap="none" strike="noStrike">
                <a:solidFill>
                  <a:schemeClr val="dk1"/>
                </a:solidFill>
                <a:latin typeface="Average"/>
                <a:ea typeface="Average"/>
                <a:cs typeface="Average"/>
                <a:sym typeface="Average"/>
              </a:defRPr>
            </a:lvl7pPr>
            <a:lvl8pPr indent="0" lvl="7" marL="3200400" marR="0" rtl="0" algn="ctr">
              <a:lnSpc>
                <a:spcPct val="100000"/>
              </a:lnSpc>
              <a:spcBef>
                <a:spcPts val="0"/>
              </a:spcBef>
              <a:spcAft>
                <a:spcPts val="0"/>
              </a:spcAft>
              <a:buClr>
                <a:schemeClr val="dk1"/>
              </a:buClr>
              <a:buFont typeface="Average"/>
              <a:buNone/>
              <a:defRPr b="0" i="0" sz="2100" u="none" cap="none" strike="noStrike">
                <a:solidFill>
                  <a:schemeClr val="dk1"/>
                </a:solidFill>
                <a:latin typeface="Average"/>
                <a:ea typeface="Average"/>
                <a:cs typeface="Average"/>
                <a:sym typeface="Average"/>
              </a:defRPr>
            </a:lvl8pPr>
            <a:lvl9pPr indent="0" lvl="8" marL="3657600" marR="0" rtl="0" algn="ctr">
              <a:lnSpc>
                <a:spcPct val="100000"/>
              </a:lnSpc>
              <a:spcBef>
                <a:spcPts val="0"/>
              </a:spcBef>
              <a:spcAft>
                <a:spcPts val="0"/>
              </a:spcAft>
              <a:buClr>
                <a:schemeClr val="dk1"/>
              </a:buClr>
              <a:buFont typeface="Average"/>
              <a:buNone/>
              <a:defRPr b="0" i="0" sz="2100" u="none" cap="none" strike="noStrike">
                <a:solidFill>
                  <a:schemeClr val="dk1"/>
                </a:solidFill>
                <a:latin typeface="Average"/>
                <a:ea typeface="Average"/>
                <a:cs typeface="Average"/>
                <a:sym typeface="Average"/>
              </a:defRPr>
            </a:lvl9pPr>
          </a:lstStyle>
          <a:p/>
        </p:txBody>
      </p:sp>
      <p:sp>
        <p:nvSpPr>
          <p:cNvPr id="46" name="Shape 46"/>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Average"/>
              <a:buNone/>
              <a:defRPr b="0" i="0" sz="1800" u="none" cap="none" strike="noStrike">
                <a:solidFill>
                  <a:schemeClr val="lt1"/>
                </a:solidFill>
                <a:latin typeface="Average"/>
                <a:ea typeface="Average"/>
                <a:cs typeface="Average"/>
                <a:sym typeface="Average"/>
              </a:defRPr>
            </a:lvl1pPr>
            <a:lvl2pPr indent="0" lvl="1" marL="457200" marR="0" rtl="0" algn="l">
              <a:lnSpc>
                <a:spcPct val="115000"/>
              </a:lnSpc>
              <a:spcBef>
                <a:spcPts val="0"/>
              </a:spcBef>
              <a:spcAft>
                <a:spcPts val="1600"/>
              </a:spcAft>
              <a:buClr>
                <a:schemeClr val="lt1"/>
              </a:buClr>
              <a:buFont typeface="Average"/>
              <a:buNone/>
              <a:defRPr b="0" i="0" sz="1400" u="none" cap="none" strike="noStrike">
                <a:solidFill>
                  <a:schemeClr val="lt1"/>
                </a:solidFill>
                <a:latin typeface="Average"/>
                <a:ea typeface="Average"/>
                <a:cs typeface="Average"/>
                <a:sym typeface="Average"/>
              </a:defRPr>
            </a:lvl2pPr>
            <a:lvl3pPr indent="0" lvl="2" marL="914400" marR="0" rtl="0" algn="l">
              <a:lnSpc>
                <a:spcPct val="115000"/>
              </a:lnSpc>
              <a:spcBef>
                <a:spcPts val="0"/>
              </a:spcBef>
              <a:spcAft>
                <a:spcPts val="1600"/>
              </a:spcAft>
              <a:buClr>
                <a:schemeClr val="lt1"/>
              </a:buClr>
              <a:buFont typeface="Average"/>
              <a:buNone/>
              <a:defRPr b="0" i="0" sz="1400" u="none" cap="none" strike="noStrike">
                <a:solidFill>
                  <a:schemeClr val="lt1"/>
                </a:solidFill>
                <a:latin typeface="Average"/>
                <a:ea typeface="Average"/>
                <a:cs typeface="Average"/>
                <a:sym typeface="Average"/>
              </a:defRPr>
            </a:lvl3pPr>
            <a:lvl4pPr indent="0" lvl="3" marL="1371600" marR="0" rtl="0" algn="l">
              <a:lnSpc>
                <a:spcPct val="115000"/>
              </a:lnSpc>
              <a:spcBef>
                <a:spcPts val="0"/>
              </a:spcBef>
              <a:spcAft>
                <a:spcPts val="1600"/>
              </a:spcAft>
              <a:buClr>
                <a:schemeClr val="lt1"/>
              </a:buClr>
              <a:buFont typeface="Average"/>
              <a:buNone/>
              <a:defRPr b="0" i="0" sz="1400" u="none" cap="none" strike="noStrike">
                <a:solidFill>
                  <a:schemeClr val="lt1"/>
                </a:solidFill>
                <a:latin typeface="Average"/>
                <a:ea typeface="Average"/>
                <a:cs typeface="Average"/>
                <a:sym typeface="Average"/>
              </a:defRPr>
            </a:lvl4pPr>
            <a:lvl5pPr indent="0" lvl="4" marL="1828800" marR="0" rtl="0" algn="l">
              <a:lnSpc>
                <a:spcPct val="115000"/>
              </a:lnSpc>
              <a:spcBef>
                <a:spcPts val="0"/>
              </a:spcBef>
              <a:spcAft>
                <a:spcPts val="1600"/>
              </a:spcAft>
              <a:buClr>
                <a:schemeClr val="lt1"/>
              </a:buClr>
              <a:buFont typeface="Average"/>
              <a:buNone/>
              <a:defRPr b="0" i="0" sz="1400" u="none" cap="none" strike="noStrike">
                <a:solidFill>
                  <a:schemeClr val="lt1"/>
                </a:solidFill>
                <a:latin typeface="Average"/>
                <a:ea typeface="Average"/>
                <a:cs typeface="Average"/>
                <a:sym typeface="Average"/>
              </a:defRPr>
            </a:lvl5pPr>
            <a:lvl6pPr indent="0" lvl="5" marL="2286000" marR="0" rtl="0" algn="l">
              <a:lnSpc>
                <a:spcPct val="115000"/>
              </a:lnSpc>
              <a:spcBef>
                <a:spcPts val="0"/>
              </a:spcBef>
              <a:spcAft>
                <a:spcPts val="1600"/>
              </a:spcAft>
              <a:buClr>
                <a:schemeClr val="lt1"/>
              </a:buClr>
              <a:buFont typeface="Average"/>
              <a:buNone/>
              <a:defRPr b="0" i="0" sz="1400" u="none" cap="none" strike="noStrike">
                <a:solidFill>
                  <a:schemeClr val="lt1"/>
                </a:solidFill>
                <a:latin typeface="Average"/>
                <a:ea typeface="Average"/>
                <a:cs typeface="Average"/>
                <a:sym typeface="Average"/>
              </a:defRPr>
            </a:lvl6pPr>
            <a:lvl7pPr indent="0" lvl="6" marL="2743200" marR="0" rtl="0" algn="l">
              <a:lnSpc>
                <a:spcPct val="115000"/>
              </a:lnSpc>
              <a:spcBef>
                <a:spcPts val="0"/>
              </a:spcBef>
              <a:spcAft>
                <a:spcPts val="1600"/>
              </a:spcAft>
              <a:buClr>
                <a:schemeClr val="lt1"/>
              </a:buClr>
              <a:buFont typeface="Average"/>
              <a:buNone/>
              <a:defRPr b="0" i="0" sz="1400" u="none" cap="none" strike="noStrike">
                <a:solidFill>
                  <a:schemeClr val="lt1"/>
                </a:solidFill>
                <a:latin typeface="Average"/>
                <a:ea typeface="Average"/>
                <a:cs typeface="Average"/>
                <a:sym typeface="Average"/>
              </a:defRPr>
            </a:lvl7pPr>
            <a:lvl8pPr indent="0" lvl="7" marL="3200400" marR="0" rtl="0" algn="l">
              <a:lnSpc>
                <a:spcPct val="115000"/>
              </a:lnSpc>
              <a:spcBef>
                <a:spcPts val="0"/>
              </a:spcBef>
              <a:spcAft>
                <a:spcPts val="1600"/>
              </a:spcAft>
              <a:buClr>
                <a:schemeClr val="lt1"/>
              </a:buClr>
              <a:buFont typeface="Average"/>
              <a:buNone/>
              <a:defRPr b="0" i="0" sz="1400" u="none" cap="none" strike="noStrike">
                <a:solidFill>
                  <a:schemeClr val="lt1"/>
                </a:solidFill>
                <a:latin typeface="Average"/>
                <a:ea typeface="Average"/>
                <a:cs typeface="Average"/>
                <a:sym typeface="Average"/>
              </a:defRPr>
            </a:lvl8pPr>
            <a:lvl9pPr indent="0" lvl="8" marL="3657600" marR="0" rtl="0" algn="l">
              <a:lnSpc>
                <a:spcPct val="115000"/>
              </a:lnSpc>
              <a:spcBef>
                <a:spcPts val="0"/>
              </a:spcBef>
              <a:spcAft>
                <a:spcPts val="1600"/>
              </a:spcAft>
              <a:buClr>
                <a:schemeClr val="lt1"/>
              </a:buClr>
              <a:buFont typeface="Average"/>
              <a:buNone/>
              <a:defRPr b="0" i="0" sz="1400" u="none" cap="none" strike="noStrike">
                <a:solidFill>
                  <a:schemeClr val="lt1"/>
                </a:solidFill>
                <a:latin typeface="Average"/>
                <a:ea typeface="Average"/>
                <a:cs typeface="Average"/>
                <a:sym typeface="Average"/>
              </a:defRPr>
            </a:lvl9pPr>
          </a:lstStyle>
          <a:p/>
        </p:txBody>
      </p:sp>
      <p:sp>
        <p:nvSpPr>
          <p:cNvPr id="47" name="Shape 47"/>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Oswald"/>
              <a:buNone/>
              <a:defRPr b="0" i="0" sz="3000" u="none" cap="none" strike="noStrike">
                <a:solidFill>
                  <a:schemeClr val="dk1"/>
                </a:solidFill>
                <a:latin typeface="Oswald"/>
                <a:ea typeface="Oswald"/>
                <a:cs typeface="Oswald"/>
                <a:sym typeface="Oswald"/>
              </a:defRPr>
            </a:lvl1pPr>
            <a:lvl2pPr indent="0" lvl="1" rtl="0">
              <a:spcBef>
                <a:spcPts val="0"/>
              </a:spcBef>
              <a:buClr>
                <a:schemeClr val="dk1"/>
              </a:buClr>
              <a:buFont typeface="Oswald"/>
              <a:buNone/>
              <a:defRPr sz="3000">
                <a:solidFill>
                  <a:schemeClr val="dk1"/>
                </a:solidFill>
                <a:latin typeface="Oswald"/>
                <a:ea typeface="Oswald"/>
                <a:cs typeface="Oswald"/>
                <a:sym typeface="Oswald"/>
              </a:defRPr>
            </a:lvl2pPr>
            <a:lvl3pPr indent="0" lvl="2" rtl="0">
              <a:spcBef>
                <a:spcPts val="0"/>
              </a:spcBef>
              <a:buClr>
                <a:schemeClr val="dk1"/>
              </a:buClr>
              <a:buFont typeface="Oswald"/>
              <a:buNone/>
              <a:defRPr sz="3000">
                <a:solidFill>
                  <a:schemeClr val="dk1"/>
                </a:solidFill>
                <a:latin typeface="Oswald"/>
                <a:ea typeface="Oswald"/>
                <a:cs typeface="Oswald"/>
                <a:sym typeface="Oswald"/>
              </a:defRPr>
            </a:lvl3pPr>
            <a:lvl4pPr indent="0" lvl="3" rtl="0">
              <a:spcBef>
                <a:spcPts val="0"/>
              </a:spcBef>
              <a:buClr>
                <a:schemeClr val="dk1"/>
              </a:buClr>
              <a:buFont typeface="Oswald"/>
              <a:buNone/>
              <a:defRPr sz="3000">
                <a:solidFill>
                  <a:schemeClr val="dk1"/>
                </a:solidFill>
                <a:latin typeface="Oswald"/>
                <a:ea typeface="Oswald"/>
                <a:cs typeface="Oswald"/>
                <a:sym typeface="Oswald"/>
              </a:defRPr>
            </a:lvl4pPr>
            <a:lvl5pPr indent="0" lvl="4" rtl="0">
              <a:spcBef>
                <a:spcPts val="0"/>
              </a:spcBef>
              <a:buClr>
                <a:schemeClr val="dk1"/>
              </a:buClr>
              <a:buFont typeface="Oswald"/>
              <a:buNone/>
              <a:defRPr sz="3000">
                <a:solidFill>
                  <a:schemeClr val="dk1"/>
                </a:solidFill>
                <a:latin typeface="Oswald"/>
                <a:ea typeface="Oswald"/>
                <a:cs typeface="Oswald"/>
                <a:sym typeface="Oswald"/>
              </a:defRPr>
            </a:lvl5pPr>
            <a:lvl6pPr indent="0" lvl="5" rtl="0">
              <a:spcBef>
                <a:spcPts val="0"/>
              </a:spcBef>
              <a:buClr>
                <a:schemeClr val="dk1"/>
              </a:buClr>
              <a:buFont typeface="Oswald"/>
              <a:buNone/>
              <a:defRPr sz="3000">
                <a:solidFill>
                  <a:schemeClr val="dk1"/>
                </a:solidFill>
                <a:latin typeface="Oswald"/>
                <a:ea typeface="Oswald"/>
                <a:cs typeface="Oswald"/>
                <a:sym typeface="Oswald"/>
              </a:defRPr>
            </a:lvl6pPr>
            <a:lvl7pPr indent="0" lvl="6" rtl="0">
              <a:spcBef>
                <a:spcPts val="0"/>
              </a:spcBef>
              <a:buClr>
                <a:schemeClr val="dk1"/>
              </a:buClr>
              <a:buFont typeface="Oswald"/>
              <a:buNone/>
              <a:defRPr sz="3000">
                <a:solidFill>
                  <a:schemeClr val="dk1"/>
                </a:solidFill>
                <a:latin typeface="Oswald"/>
                <a:ea typeface="Oswald"/>
                <a:cs typeface="Oswald"/>
                <a:sym typeface="Oswald"/>
              </a:defRPr>
            </a:lvl7pPr>
            <a:lvl8pPr indent="0" lvl="7" rtl="0">
              <a:spcBef>
                <a:spcPts val="0"/>
              </a:spcBef>
              <a:buClr>
                <a:schemeClr val="dk1"/>
              </a:buClr>
              <a:buFont typeface="Oswald"/>
              <a:buNone/>
              <a:defRPr sz="3000">
                <a:solidFill>
                  <a:schemeClr val="dk1"/>
                </a:solidFill>
                <a:latin typeface="Oswald"/>
                <a:ea typeface="Oswald"/>
                <a:cs typeface="Oswald"/>
                <a:sym typeface="Oswald"/>
              </a:defRPr>
            </a:lvl8pPr>
            <a:lvl9pPr indent="0" lvl="8" rtl="0">
              <a:spcBef>
                <a:spcPts val="0"/>
              </a:spcBef>
              <a:buClr>
                <a:schemeClr val="dk1"/>
              </a:buClr>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accent3"/>
              </a:buClr>
              <a:buFont typeface="Average"/>
              <a:buNone/>
              <a:defRPr b="0" i="0" sz="1800" u="none" cap="none" strike="noStrike">
                <a:solidFill>
                  <a:schemeClr val="accent3"/>
                </a:solidFill>
                <a:latin typeface="Average"/>
                <a:ea typeface="Average"/>
                <a:cs typeface="Average"/>
                <a:sym typeface="Average"/>
              </a:defRPr>
            </a:lvl1pPr>
            <a:lvl2pPr indent="0" lvl="1" marL="4572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2pPr>
            <a:lvl3pPr indent="0" lvl="2" marL="9144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3pPr>
            <a:lvl4pPr indent="0" lvl="3" marL="13716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4pPr>
            <a:lvl5pPr indent="0" lvl="4" marL="18288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5pPr>
            <a:lvl6pPr indent="0" lvl="5" marL="22860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6pPr>
            <a:lvl7pPr indent="0" lvl="6" marL="27432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7pPr>
            <a:lvl8pPr indent="0" lvl="7" marL="32004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8pPr>
            <a:lvl9pPr indent="0" lvl="8" marL="3657600" marR="0" rtl="0" algn="l">
              <a:lnSpc>
                <a:spcPct val="115000"/>
              </a:lnSpc>
              <a:spcBef>
                <a:spcPts val="0"/>
              </a:spcBef>
              <a:spcAft>
                <a:spcPts val="1600"/>
              </a:spcAft>
              <a:buClr>
                <a:schemeClr val="accent3"/>
              </a:buClr>
              <a:buFont typeface="Average"/>
              <a:buNone/>
              <a:defRPr b="0" i="0" sz="1400" u="none" cap="none" strike="noStrike">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8"/>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accent3"/>
              </a:buClr>
              <a:buSzPct val="25000"/>
              <a:buFont typeface="Average"/>
              <a:buNone/>
            </a:pPr>
            <a:fld id="{00000000-1234-1234-1234-123412341234}" type="slidenum">
              <a:rPr b="0" i="0" lang="en" sz="1000" u="none" cap="none" strike="noStrike">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mailto:amitkumar@xebi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cucumber.github.com/cucumber-eclipse/update-sit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645900" y="959400"/>
            <a:ext cx="7852199" cy="32247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Oswald"/>
              <a:buNone/>
            </a:pPr>
            <a:r>
              <a:rPr b="0" i="0" lang="en" sz="6000" u="none" cap="none" strike="noStrike">
                <a:solidFill>
                  <a:srgbClr val="FFFFFF"/>
                </a:solidFill>
                <a:latin typeface="Oswald"/>
                <a:ea typeface="Oswald"/>
                <a:cs typeface="Oswald"/>
                <a:sym typeface="Oswald"/>
              </a:rPr>
              <a:t>Cucumber BDD</a:t>
            </a:r>
          </a:p>
          <a:p>
            <a:pPr indent="0" lvl="0" marL="0" marR="0" rtl="0" algn="l">
              <a:lnSpc>
                <a:spcPct val="100000"/>
              </a:lnSpc>
              <a:spcBef>
                <a:spcPts val="0"/>
              </a:spcBef>
              <a:spcAft>
                <a:spcPts val="0"/>
              </a:spcAft>
              <a:buClr>
                <a:schemeClr val="dk1"/>
              </a:buClr>
              <a:buSzPct val="25000"/>
              <a:buFont typeface="Oswald"/>
              <a:buNone/>
            </a:pPr>
            <a:r>
              <a:rPr b="0" i="0" lang="en" sz="1400" u="none" cap="none" strike="noStrike">
                <a:solidFill>
                  <a:srgbClr val="FFFFFF"/>
                </a:solidFill>
                <a:latin typeface="Oswald"/>
                <a:ea typeface="Oswald"/>
                <a:cs typeface="Oswald"/>
                <a:sym typeface="Oswald"/>
              </a:rPr>
              <a:t>			         by Amit Kumar</a:t>
            </a:r>
          </a:p>
          <a:p>
            <a:pPr indent="0" lvl="0" marL="0" marR="0" rtl="0" algn="l">
              <a:lnSpc>
                <a:spcPct val="100000"/>
              </a:lnSpc>
              <a:spcBef>
                <a:spcPts val="0"/>
              </a:spcBef>
              <a:spcAft>
                <a:spcPts val="0"/>
              </a:spcAft>
              <a:buClr>
                <a:schemeClr val="dk1"/>
              </a:buClr>
              <a:buSzPct val="25000"/>
              <a:buFont typeface="Oswald"/>
              <a:buNone/>
            </a:pPr>
            <a:r>
              <a:t/>
            </a:r>
            <a:endParaRPr b="0" i="0" sz="1400" u="none" cap="none" strike="noStrike">
              <a:solidFill>
                <a:srgbClr val="FFFFFF"/>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600" u="none" cap="none" strike="noStrike">
                <a:solidFill>
                  <a:schemeClr val="dk1"/>
                </a:solidFill>
                <a:latin typeface="Oswald"/>
                <a:ea typeface="Oswald"/>
                <a:cs typeface="Oswald"/>
                <a:sym typeface="Oswald"/>
              </a:rPr>
              <a:t>RunCuke Code</a:t>
            </a:r>
          </a:p>
        </p:txBody>
      </p:sp>
      <p:sp>
        <p:nvSpPr>
          <p:cNvPr id="117" name="Shape 117"/>
          <p:cNvSpPr txBox="1"/>
          <p:nvPr/>
        </p:nvSpPr>
        <p:spPr>
          <a:xfrm>
            <a:off x="311700" y="1017725"/>
            <a:ext cx="7704299" cy="3871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import cucumber.api.CucumberOptions;</a:t>
            </a:r>
            <a:br>
              <a:rPr b="0" i="0" lang="en" sz="1400" u="none" cap="none" strike="noStrike">
                <a:solidFill>
                  <a:srgbClr val="FFFFFF"/>
                </a:solidFill>
                <a:latin typeface="Oswald"/>
                <a:ea typeface="Oswald"/>
                <a:cs typeface="Oswald"/>
                <a:sym typeface="Oswald"/>
              </a:rPr>
            </a:br>
            <a:r>
              <a:rPr b="0" i="0" lang="en" sz="1400" u="none" cap="none" strike="noStrike">
                <a:solidFill>
                  <a:srgbClr val="FFFFFF"/>
                </a:solidFill>
                <a:latin typeface="Oswald"/>
                <a:ea typeface="Oswald"/>
                <a:cs typeface="Oswald"/>
                <a:sym typeface="Oswald"/>
              </a:rPr>
              <a:t>import cucumber.api.junit.Cucumber;</a:t>
            </a:r>
            <a:br>
              <a:rPr b="0" i="0" lang="en" sz="1400" u="none" cap="none" strike="noStrike">
                <a:solidFill>
                  <a:srgbClr val="FFFFFF"/>
                </a:solidFill>
                <a:latin typeface="Oswald"/>
                <a:ea typeface="Oswald"/>
                <a:cs typeface="Oswald"/>
                <a:sym typeface="Oswald"/>
              </a:rPr>
            </a:br>
            <a:r>
              <a:rPr b="0" i="0" lang="en" sz="1400" u="none" cap="none" strike="noStrike">
                <a:solidFill>
                  <a:srgbClr val="FFFFFF"/>
                </a:solidFill>
                <a:latin typeface="Oswald"/>
                <a:ea typeface="Oswald"/>
                <a:cs typeface="Oswald"/>
                <a:sym typeface="Oswald"/>
              </a:rPr>
              <a:t>import org.junit.runner.RunWith;</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FFFF00"/>
              </a:buClr>
              <a:buSzPct val="25000"/>
              <a:buFont typeface="Oswald"/>
              <a:buNone/>
            </a:pPr>
            <a:r>
              <a:rPr b="0" i="0" lang="en" sz="1400" u="none" cap="none" strike="noStrike">
                <a:solidFill>
                  <a:srgbClr val="FFFF00"/>
                </a:solidFill>
                <a:latin typeface="Oswald"/>
                <a:ea typeface="Oswald"/>
                <a:cs typeface="Oswald"/>
                <a:sym typeface="Oswald"/>
              </a:rPr>
              <a:t>@RunWith</a:t>
            </a:r>
            <a:r>
              <a:rPr b="0" i="0" lang="en" sz="1400" u="none" cap="none" strike="noStrike">
                <a:solidFill>
                  <a:srgbClr val="FFFFFF"/>
                </a:solidFill>
                <a:latin typeface="Oswald"/>
                <a:ea typeface="Oswald"/>
                <a:cs typeface="Oswald"/>
                <a:sym typeface="Oswald"/>
              </a:rPr>
              <a:t>(Cucumber.class) 	</a:t>
            </a: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@CucumberOptions(</a:t>
            </a: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  	features = "src/test/java/features",</a:t>
            </a: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 	glue = "step_definitions",</a:t>
            </a: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 	monochrome = true, </a:t>
            </a:r>
          </a:p>
          <a:p>
            <a:pPr indent="45720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dryRun = false,</a:t>
            </a: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   	plugin = {</a:t>
            </a: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 		"pretty","html:target/htmlreport",</a:t>
            </a: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   	 }</a:t>
            </a: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public class RunCukeTest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FFFFFF"/>
              </a:buClr>
              <a:buSzPct val="25000"/>
              <a:buFont typeface="Oswald"/>
              <a:buNone/>
            </a:pPr>
            <a:r>
              <a:rPr b="0" i="0" lang="en" sz="1400" u="none" cap="none" strike="noStrike">
                <a:solidFill>
                  <a:srgbClr val="FFFFFF"/>
                </a:solidFill>
                <a:latin typeface="Oswald"/>
                <a:ea typeface="Oswald"/>
                <a:cs typeface="Oswald"/>
                <a:sym typeface="Oswald"/>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Feature Files</a:t>
            </a:r>
          </a:p>
        </p:txBody>
      </p:sp>
      <p:sp>
        <p:nvSpPr>
          <p:cNvPr id="123" name="Shape 123"/>
          <p:cNvSpPr txBox="1"/>
          <p:nvPr/>
        </p:nvSpPr>
        <p:spPr>
          <a:xfrm>
            <a:off x="367400" y="1123800"/>
            <a:ext cx="8352900" cy="3587399"/>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In feature files we write requirements in plain English like language, Gherkin</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Gherkin is domain specific language that has very well defined syntax</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Gherkin keywords Given, When, Then, But, And</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Each feature files has one or more Scenarios which specify Pre-condition, User actions and Expected output</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One feature file normally focuses on one functionality of the application</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One Scenario refers to sub-feature of that functionality</a:t>
            </a:r>
          </a:p>
          <a:p>
            <a:pPr indent="0" lvl="0" marL="0" marR="0" rtl="0" algn="l">
              <a:lnSpc>
                <a:spcPct val="100000"/>
              </a:lnSpc>
              <a:spcBef>
                <a:spcPts val="1600"/>
              </a:spcBef>
              <a:spcAft>
                <a:spcPts val="0"/>
              </a:spcAft>
              <a:buClr>
                <a:srgbClr val="000000"/>
              </a:buClr>
              <a:buFont typeface="Arial"/>
              <a:buNone/>
            </a:pPr>
            <a:r>
              <a:t/>
            </a:r>
            <a:endParaRPr b="0" i="0" sz="1400" u="none" cap="none" strike="noStrike">
              <a:solidFill>
                <a:srgbClr val="F3F3F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Naming Scenarios and Feature Files</a:t>
            </a:r>
          </a:p>
        </p:txBody>
      </p:sp>
      <p:sp>
        <p:nvSpPr>
          <p:cNvPr id="129" name="Shape 129"/>
          <p:cNvSpPr txBox="1"/>
          <p:nvPr/>
        </p:nvSpPr>
        <p:spPr>
          <a:xfrm>
            <a:off x="399800" y="1231850"/>
            <a:ext cx="8432400" cy="3533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Even though they can’t make your tests pass or fail, scenario names are surprisingly important to get right.</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When your tests break, it’s the failing scenario’s name that will give you the headline news on what’s broken.</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Once you have a few scenarios in a feature file, you don’t want to have to read the detail of the steps unless you really need to do so. </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As your system evolves, your stakeholders will quite often ask you to change the expected behavior in an existing scenario. A well-composed scenario name will still make sense even if you add an extra Then step or two.</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Adding Background to feature files</a:t>
            </a:r>
          </a:p>
        </p:txBody>
      </p:sp>
      <p:sp>
        <p:nvSpPr>
          <p:cNvPr id="135" name="Shape 135"/>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With Background feature in feature files we can overcome issues:</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Repetition: Many statements are repeated in all statements</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Readability: It increases the readability and separate prerequisites from scenarios</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Duplication: Copying these steps in all the scenarios is redundant</a:t>
            </a:r>
          </a:p>
          <a:p>
            <a:pPr indent="-3429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Maintainability: We just to change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More about Background</a:t>
            </a:r>
          </a:p>
        </p:txBody>
      </p:sp>
      <p:sp>
        <p:nvSpPr>
          <p:cNvPr id="141" name="Shape 141"/>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There can be only one background in one feature file and it allows to set a precondition for all scenarios in a feature file</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Background is a like a scenario, containing a number of steps</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Background is run before scenario and after BeforeScenario in Hooks</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Title and multi line description/intent of Background is optional</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It’s the responsibility of programmer not to repeat Background steps in Scenario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Feature files other than English Language</a:t>
            </a:r>
          </a:p>
        </p:txBody>
      </p:sp>
      <p:sp>
        <p:nvSpPr>
          <p:cNvPr id="147" name="Shape 147"/>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Cucumber allows us to write Feature Files in around 40 languages, thereby empowering the teams to write Feature Files in language other than English</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The header # language: da in the first line of feature file.</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By default language is English</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In a single project, we can have Feature Files in multiple languages, however one Feature File can only be written in one language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Scenario Outline in Feature Files</a:t>
            </a:r>
          </a:p>
        </p:txBody>
      </p:sp>
      <p:sp>
        <p:nvSpPr>
          <p:cNvPr id="153" name="Shape 15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Scenario Outline allows us to send test data to Scenarios through the use template with placeholders</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A Scenario Outline is run once for each ron in the Examples section beneath it</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Place holders in Scenario Outline are kept within &lt; &gt; brackets</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If no column with &lt;name&gt;, then Cucumber doesn’t throws any error, it passes &lt;name&gt; as a String to Step Definition</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The value substituted for the placeholder changes with each subsequent run of the Scenario Outline. The values from the second row are taken in second execution and so on, until the end of example table is reached</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Scenario Outline is useless without an Examples table, which lists the rows of values to be submitted for each placeholder.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Regular Expressions to optimize step definitions</a:t>
            </a:r>
          </a:p>
        </p:txBody>
      </p:sp>
      <p:sp>
        <p:nvSpPr>
          <p:cNvPr id="159" name="Shape 159"/>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Multiple regular expressions are available in Cucumber:</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rgbClr val="FFFFFF"/>
                </a:solidFill>
                <a:latin typeface="Oswald"/>
                <a:ea typeface="Oswald"/>
                <a:cs typeface="Oswald"/>
                <a:sym typeface="Oswald"/>
              </a:rPr>
              <a:t>.Dot </a:t>
            </a:r>
            <a:r>
              <a:rPr b="0" i="0" lang="en" sz="1800" u="none" cap="none" strike="noStrike">
                <a:solidFill>
                  <a:srgbClr val="FFFFFF"/>
                </a:solidFill>
                <a:latin typeface="Oswald"/>
                <a:ea typeface="Oswald"/>
                <a:cs typeface="Oswald"/>
                <a:sym typeface="Oswald"/>
              </a:rPr>
              <a:t>means match any single character</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rgbClr val="FFFFFF"/>
                </a:solidFill>
                <a:latin typeface="Oswald"/>
                <a:ea typeface="Oswald"/>
                <a:cs typeface="Oswald"/>
                <a:sym typeface="Oswald"/>
              </a:rPr>
              <a:t>* Star,</a:t>
            </a:r>
            <a:r>
              <a:rPr b="0" i="0" lang="en" sz="1800" u="none" cap="none" strike="noStrike">
                <a:solidFill>
                  <a:srgbClr val="FFFFFF"/>
                </a:solidFill>
                <a:latin typeface="Oswald"/>
                <a:ea typeface="Oswald"/>
                <a:cs typeface="Oswald"/>
                <a:sym typeface="Oswald"/>
              </a:rPr>
              <a:t> e repetition modifier, takes a character and tells us how many times it can repeat</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rgbClr val="FFFFFF"/>
                </a:solidFill>
                <a:latin typeface="Oswald"/>
                <a:ea typeface="Oswald"/>
                <a:cs typeface="Oswald"/>
                <a:sym typeface="Oswald"/>
              </a:rPr>
              <a:t>+ Plus</a:t>
            </a:r>
            <a:r>
              <a:rPr b="0" i="0" lang="en" sz="1800" u="none" cap="none" strike="noStrike">
                <a:solidFill>
                  <a:srgbClr val="FFFFFF"/>
                </a:solidFill>
                <a:latin typeface="Oswald"/>
                <a:ea typeface="Oswald"/>
                <a:cs typeface="Oswald"/>
                <a:sym typeface="Oswald"/>
              </a:rPr>
              <a:t>, a repetition modifier, takes a character and tells us that character can be repeated once</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rgbClr val="FFFFFF"/>
                </a:solidFill>
                <a:latin typeface="Oswald"/>
                <a:ea typeface="Oswald"/>
                <a:cs typeface="Oswald"/>
                <a:sym typeface="Oswald"/>
              </a:rPr>
              <a:t>\d</a:t>
            </a:r>
            <a:r>
              <a:rPr b="0" i="0" lang="en" sz="1800" u="none" cap="none" strike="noStrike">
                <a:solidFill>
                  <a:srgbClr val="FFFFFF"/>
                </a:solidFill>
                <a:latin typeface="Oswald"/>
                <a:ea typeface="Oswald"/>
                <a:cs typeface="Oswald"/>
                <a:sym typeface="Oswald"/>
              </a:rPr>
              <a:t> stands for digits [0-9]</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rgbClr val="FFFFFF"/>
                </a:solidFill>
                <a:latin typeface="Oswald"/>
                <a:ea typeface="Oswald"/>
                <a:cs typeface="Oswald"/>
                <a:sym typeface="Oswald"/>
              </a:rPr>
              <a:t>\w </a:t>
            </a:r>
            <a:r>
              <a:rPr b="0" i="0" lang="en" sz="1800" u="none" cap="none" strike="noStrike">
                <a:solidFill>
                  <a:srgbClr val="FFFFFF"/>
                </a:solidFill>
                <a:latin typeface="Oswald"/>
                <a:ea typeface="Oswald"/>
                <a:cs typeface="Oswald"/>
                <a:sym typeface="Oswald"/>
              </a:rPr>
              <a:t>stands for word character, specifically [A-Za-z0-9_]</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rgbClr val="FFFFFF"/>
                </a:solidFill>
                <a:latin typeface="Oswald"/>
                <a:ea typeface="Oswald"/>
                <a:cs typeface="Oswald"/>
                <a:sym typeface="Oswald"/>
              </a:rPr>
              <a:t>\s</a:t>
            </a:r>
            <a:r>
              <a:rPr b="0" i="0" lang="en" sz="1800" u="none" cap="none" strike="noStrike">
                <a:solidFill>
                  <a:srgbClr val="FFFFFF"/>
                </a:solidFill>
                <a:latin typeface="Oswald"/>
                <a:ea typeface="Oswald"/>
                <a:cs typeface="Oswald"/>
                <a:sym typeface="Oswald"/>
              </a:rPr>
              <a:t> stands for a whitespace, including a tab space or line break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Duplicate and Ambiguous Step Definitions</a:t>
            </a:r>
          </a:p>
        </p:txBody>
      </p:sp>
      <p:sp>
        <p:nvSpPr>
          <p:cNvPr id="165" name="Shape 165"/>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Two types of exception thrown by Cucumber when keywords are repeated</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Duplicate Step: When Cucumber encounters multiple Step Definitions that are exactly the same, it throws Duplicate Step Definition Exception</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Ambiguous Step: When Cucumber encounters multiple Step Definition that are a partial match, it throws Ambiguous Step Definition Exception</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If Cucumber encounters Duplicate/Ambiguous Steps, all the other Steps in such Scenario are skipped and those Scenarios are marked fail</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Cucumber even specifies the two instances that are causing the error</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In one execution, only first two occurrences of erroneous Steps are identified; more duplicate occurrences will be identified in next execution</a:t>
            </a:r>
          </a:p>
          <a:p>
            <a:pPr indent="0" lvl="0" marL="0" marR="0" rtl="0" algn="l">
              <a:lnSpc>
                <a:spcPct val="115000"/>
              </a:lnSpc>
              <a:spcBef>
                <a:spcPts val="1600"/>
              </a:spcBef>
              <a:spcAft>
                <a:spcPts val="0"/>
              </a:spcAft>
              <a:buClr>
                <a:schemeClr val="accent3"/>
              </a:buClr>
              <a:buSzPct val="25000"/>
              <a:buFont typeface="Average"/>
              <a:buNone/>
            </a:pPr>
            <a:r>
              <a:t/>
            </a:r>
            <a:endParaRPr b="0" i="0" sz="1800" u="none" cap="none" strike="noStrike">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Optional Capture/</a:t>
            </a:r>
            <a:r>
              <a:rPr lang="en"/>
              <a:t>Non Capture</a:t>
            </a:r>
            <a:r>
              <a:rPr b="0" i="0" lang="en" sz="3000" u="none" cap="none" strike="noStrike">
                <a:solidFill>
                  <a:schemeClr val="dk1"/>
                </a:solidFill>
                <a:latin typeface="Oswald"/>
                <a:ea typeface="Oswald"/>
                <a:cs typeface="Oswald"/>
                <a:sym typeface="Oswald"/>
              </a:rPr>
              <a:t> Group</a:t>
            </a:r>
          </a:p>
        </p:txBody>
      </p:sp>
      <p:sp>
        <p:nvSpPr>
          <p:cNvPr id="171" name="Shape 171"/>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Optional Capture/</a:t>
            </a:r>
            <a:r>
              <a:rPr lang="en">
                <a:solidFill>
                  <a:srgbClr val="FFFFFF"/>
                </a:solidFill>
                <a:latin typeface="Oswald"/>
                <a:ea typeface="Oswald"/>
                <a:cs typeface="Oswald"/>
                <a:sym typeface="Oswald"/>
              </a:rPr>
              <a:t>Non Capture</a:t>
            </a:r>
            <a:r>
              <a:rPr b="0" i="0" lang="en" sz="1800" u="none" cap="none" strike="noStrike">
                <a:solidFill>
                  <a:srgbClr val="FFFFFF"/>
                </a:solidFill>
                <a:latin typeface="Oswald"/>
                <a:ea typeface="Oswald"/>
                <a:cs typeface="Oswald"/>
                <a:sym typeface="Oswald"/>
              </a:rPr>
              <a:t> Group eliminates duplication of step definition and can definitely improve the readability of feature files</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rgbClr val="FFFFFF"/>
                </a:solidFill>
                <a:latin typeface="Oswald"/>
                <a:ea typeface="Oswald"/>
                <a:cs typeface="Oswald"/>
                <a:sym typeface="Oswald"/>
              </a:rPr>
              <a:t>Optional Capture Group :</a:t>
            </a:r>
            <a:r>
              <a:rPr b="0" i="0" lang="en" sz="1800" u="none" cap="none" strike="noStrike">
                <a:solidFill>
                  <a:srgbClr val="FFFFFF"/>
                </a:solidFill>
                <a:latin typeface="Oswald"/>
                <a:ea typeface="Oswald"/>
                <a:cs typeface="Oswald"/>
                <a:sym typeface="Oswald"/>
              </a:rPr>
              <a:t> The use of pipe between parenthesis creates the optional capture group (Text1 | Text2)</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chemeClr val="dk1"/>
                </a:solidFill>
                <a:latin typeface="Oswald"/>
                <a:ea typeface="Oswald"/>
                <a:cs typeface="Oswald"/>
                <a:sym typeface="Oswald"/>
              </a:rPr>
              <a:t>Optional Non-Capture Group : </a:t>
            </a:r>
            <a:r>
              <a:rPr b="0" i="0" lang="en" sz="1800" u="none" cap="none" strike="noStrike">
                <a:solidFill>
                  <a:srgbClr val="FFFFFF"/>
                </a:solidFill>
                <a:latin typeface="Oswald"/>
                <a:ea typeface="Oswald"/>
                <a:cs typeface="Oswald"/>
                <a:sym typeface="Oswald"/>
              </a:rPr>
              <a:t>The addition of ?: to the beginning of Optional groups creates optional non-Capture group, so no need to pass any argument in NonCapture group</a:t>
            </a:r>
          </a:p>
          <a:p>
            <a:pPr indent="0" lvl="0" marL="0" marR="0" rtl="0" algn="l">
              <a:lnSpc>
                <a:spcPct val="115000"/>
              </a:lnSpc>
              <a:spcBef>
                <a:spcPts val="1600"/>
              </a:spcBef>
              <a:spcAft>
                <a:spcPts val="0"/>
              </a:spcAft>
              <a:buClr>
                <a:schemeClr val="accent3"/>
              </a:buClr>
              <a:buSzPct val="25000"/>
              <a:buFont typeface="Average"/>
              <a:buNone/>
            </a:pPr>
            <a:r>
              <a:t/>
            </a:r>
            <a:endParaRPr b="0" i="0" sz="1800" u="none" cap="none" strike="noStrike">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4294967295" type="title"/>
          </p:nvPr>
        </p:nvSpPr>
        <p:spPr>
          <a:xfrm>
            <a:off x="311700" y="279925"/>
            <a:ext cx="8520600" cy="798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Oswald"/>
              <a:buNone/>
            </a:pPr>
            <a:r>
              <a:rPr b="0" i="0" lang="en" sz="3600" u="none" cap="none" strike="noStrike">
                <a:solidFill>
                  <a:srgbClr val="FFFFFF"/>
                </a:solidFill>
                <a:latin typeface="Oswald"/>
                <a:ea typeface="Oswald"/>
                <a:cs typeface="Oswald"/>
                <a:sym typeface="Oswald"/>
              </a:rPr>
              <a:t>Behavior-driven developmen</a:t>
            </a:r>
            <a:r>
              <a:rPr lang="en" sz="3600">
                <a:solidFill>
                  <a:srgbClr val="FFFFFF"/>
                </a:solidFill>
              </a:rPr>
              <a:t>t</a:t>
            </a:r>
          </a:p>
        </p:txBody>
      </p:sp>
      <p:sp>
        <p:nvSpPr>
          <p:cNvPr id="65" name="Shape 65"/>
          <p:cNvSpPr txBox="1"/>
          <p:nvPr>
            <p:ph idx="4294967295"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BDD is second generation, outside-in, multiple stakeholder, agile methodologies and pull based</a:t>
            </a:r>
          </a:p>
          <a:p>
            <a:pPr indent="0" lvl="0" marL="0" marR="0" rtl="0" algn="l">
              <a:lnSpc>
                <a:spcPct val="115000"/>
              </a:lnSpc>
              <a:spcBef>
                <a:spcPts val="160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BDD describes a cycle of interactions with well focused outputs, resulting in output that matters</a:t>
            </a:r>
          </a:p>
          <a:p>
            <a:pPr indent="0" lvl="0" marL="0" marR="0" rtl="0" algn="l">
              <a:lnSpc>
                <a:spcPct val="115000"/>
              </a:lnSpc>
              <a:spcBef>
                <a:spcPts val="160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BDD emerged from test-driven development (TDD)</a:t>
            </a:r>
          </a:p>
          <a:p>
            <a:pPr indent="0" lvl="0" marL="0" marR="0" rtl="0" algn="l">
              <a:lnSpc>
                <a:spcPct val="115000"/>
              </a:lnSpc>
              <a:spcBef>
                <a:spcPts val="160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BDD always focus on business outcome, end to end scenarios</a:t>
            </a:r>
          </a:p>
          <a:p>
            <a:pPr indent="0" lvl="0" marL="0" marR="0" rtl="0" algn="l">
              <a:lnSpc>
                <a:spcPct val="115000"/>
              </a:lnSpc>
              <a:spcBef>
                <a:spcPts val="160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Uses natural/ubiquitous languages so everyone will be on same page </a:t>
            </a:r>
          </a:p>
          <a:p>
            <a:pPr indent="0" lvl="0" marL="0" marR="0" rtl="0" algn="l">
              <a:lnSpc>
                <a:spcPct val="115000"/>
              </a:lnSpc>
              <a:spcBef>
                <a:spcPts val="1600"/>
              </a:spcBef>
              <a:spcAft>
                <a:spcPts val="0"/>
              </a:spcAft>
              <a:buClr>
                <a:schemeClr val="accent3"/>
              </a:buClr>
              <a:buSzPct val="25000"/>
              <a:buFont typeface="Average"/>
              <a:buNone/>
            </a:pPr>
            <a:r>
              <a:t/>
            </a:r>
            <a:endParaRPr b="1" i="0" sz="1800" u="none" cap="none" strike="noStrike">
              <a:solidFill>
                <a:srgbClr val="FFFFFF"/>
              </a:solidFill>
              <a:latin typeface="Arial"/>
              <a:ea typeface="Arial"/>
              <a:cs typeface="Arial"/>
              <a:sym typeface="Arial"/>
            </a:endParaRPr>
          </a:p>
          <a:p>
            <a:pPr indent="0" lvl="0" marL="0" marR="0" rtl="0" algn="l">
              <a:lnSpc>
                <a:spcPct val="115000"/>
              </a:lnSpc>
              <a:spcBef>
                <a:spcPts val="1600"/>
              </a:spcBef>
              <a:spcAft>
                <a:spcPts val="0"/>
              </a:spcAft>
              <a:buClr>
                <a:schemeClr val="accent3"/>
              </a:buClr>
              <a:buSzPct val="25000"/>
              <a:buFont typeface="Average"/>
              <a:buNone/>
            </a:pPr>
            <a:r>
              <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Tagging</a:t>
            </a:r>
          </a:p>
        </p:txBody>
      </p:sp>
      <p:sp>
        <p:nvSpPr>
          <p:cNvPr id="177" name="Shape 177"/>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Tagging help us creating specific set of features and scenarios. This helps us creating our Smoke, Functional, Regression, </a:t>
            </a:r>
            <a:r>
              <a:rPr lang="en">
                <a:solidFill>
                  <a:srgbClr val="FFFFFF"/>
                </a:solidFill>
                <a:latin typeface="Oswald"/>
                <a:ea typeface="Oswald"/>
                <a:cs typeface="Oswald"/>
                <a:sym typeface="Oswald"/>
              </a:rPr>
              <a:t>End To End</a:t>
            </a:r>
            <a:r>
              <a:rPr b="0" i="0" lang="en" sz="1800" u="none" cap="none" strike="noStrike">
                <a:solidFill>
                  <a:srgbClr val="FFFFFF"/>
                </a:solidFill>
                <a:latin typeface="Oswald"/>
                <a:ea typeface="Oswald"/>
                <a:cs typeface="Oswald"/>
                <a:sym typeface="Oswald"/>
              </a:rPr>
              <a:t> test groups</a:t>
            </a:r>
          </a:p>
          <a:p>
            <a:pPr indent="0" lvl="0" marL="0" marR="0" rtl="0" algn="l">
              <a:lnSpc>
                <a:spcPct val="115000"/>
              </a:lnSpc>
              <a:spcBef>
                <a:spcPts val="160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Tagging is done by applying @ character before a scenario of a feature file</a:t>
            </a:r>
          </a:p>
          <a:p>
            <a:pPr indent="0" lvl="0" marL="0" marR="0" rtl="0" algn="l">
              <a:lnSpc>
                <a:spcPct val="115000"/>
              </a:lnSpc>
              <a:spcBef>
                <a:spcPts val="160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Cucumber also supports ANDing and ORing in tag execution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Hooks</a:t>
            </a:r>
          </a:p>
        </p:txBody>
      </p:sp>
      <p:sp>
        <p:nvSpPr>
          <p:cNvPr id="183" name="Shape 18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Hooks allows us to run a piece of code certain points in test case execution</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rgbClr val="FFFFFF"/>
                </a:solidFill>
                <a:latin typeface="Oswald"/>
                <a:ea typeface="Oswald"/>
                <a:cs typeface="Oswald"/>
                <a:sym typeface="Oswald"/>
              </a:rPr>
              <a:t>@Before</a:t>
            </a:r>
            <a:r>
              <a:rPr b="0" i="0" lang="en" sz="1800" u="none" cap="none" strike="noStrike">
                <a:solidFill>
                  <a:srgbClr val="FFFFFF"/>
                </a:solidFill>
                <a:latin typeface="Oswald"/>
                <a:ea typeface="Oswald"/>
                <a:cs typeface="Oswald"/>
                <a:sym typeface="Oswald"/>
              </a:rPr>
              <a:t> hook is run before all the scenarios in a feature file, including the background. If there are multiple @Before hooks, then they will be written in the order they are written</a:t>
            </a:r>
          </a:p>
          <a:p>
            <a:pPr indent="-228600" lvl="0" marL="457200" marR="0" rtl="0" algn="l">
              <a:lnSpc>
                <a:spcPct val="115000"/>
              </a:lnSpc>
              <a:spcBef>
                <a:spcPts val="1600"/>
              </a:spcBef>
              <a:spcAft>
                <a:spcPts val="0"/>
              </a:spcAft>
              <a:buClr>
                <a:srgbClr val="FFFFFF"/>
              </a:buClr>
              <a:buSzPct val="100000"/>
              <a:buFont typeface="Oswald"/>
              <a:buAutoNum type="arabicPeriod"/>
            </a:pPr>
            <a:r>
              <a:rPr b="1" i="0" lang="en" sz="1800" u="none" cap="none" strike="noStrike">
                <a:solidFill>
                  <a:srgbClr val="FFFFFF"/>
                </a:solidFill>
                <a:latin typeface="Oswald"/>
                <a:ea typeface="Oswald"/>
                <a:cs typeface="Oswald"/>
                <a:sym typeface="Oswald"/>
              </a:rPr>
              <a:t>@After</a:t>
            </a:r>
            <a:r>
              <a:rPr b="0" i="0" lang="en" sz="1800" u="none" cap="none" strike="noStrike">
                <a:solidFill>
                  <a:srgbClr val="FFFFFF"/>
                </a:solidFill>
                <a:latin typeface="Oswald"/>
                <a:ea typeface="Oswald"/>
                <a:cs typeface="Oswald"/>
                <a:sym typeface="Oswald"/>
              </a:rPr>
              <a:t> hook is run after all the scenarios in a feature file, including the background. If there are multiple @After hooks, then they will be written in the order they are written</a:t>
            </a:r>
          </a:p>
          <a:p>
            <a:pPr indent="-228600" lvl="0" marL="457200" marR="0" rtl="0" algn="l">
              <a:lnSpc>
                <a:spcPct val="115000"/>
              </a:lnSpc>
              <a:spcBef>
                <a:spcPts val="1600"/>
              </a:spcBef>
              <a:spcAft>
                <a:spcPts val="0"/>
              </a:spcAft>
              <a:buClr>
                <a:srgbClr val="FFFFFF"/>
              </a:buClr>
              <a:buSzPct val="100000"/>
              <a:buFont typeface="Oswald"/>
              <a:buAutoNum type="arabicPeriod"/>
            </a:pPr>
            <a:r>
              <a:rPr b="0" i="0" lang="en" sz="1800" u="none" cap="none" strike="noStrike">
                <a:solidFill>
                  <a:srgbClr val="FFFFFF"/>
                </a:solidFill>
                <a:latin typeface="Oswald"/>
                <a:ea typeface="Oswald"/>
                <a:cs typeface="Oswald"/>
                <a:sym typeface="Oswald"/>
              </a:rPr>
              <a:t>Following is the order of execution:</a:t>
            </a:r>
          </a:p>
          <a:p>
            <a:pPr indent="-228600" lvl="1" marL="914400" marR="0" rtl="0" algn="l">
              <a:lnSpc>
                <a:spcPct val="115000"/>
              </a:lnSpc>
              <a:spcBef>
                <a:spcPts val="1600"/>
              </a:spcBef>
              <a:spcAft>
                <a:spcPts val="0"/>
              </a:spcAft>
              <a:buClr>
                <a:srgbClr val="FFFFFF"/>
              </a:buClr>
              <a:buSzPct val="100000"/>
              <a:buFont typeface="Oswald"/>
              <a:buAutoNum type="alphaLcPeriod"/>
            </a:pPr>
            <a:r>
              <a:rPr b="0" i="0" lang="en" sz="1400" u="none" cap="none" strike="noStrike">
                <a:solidFill>
                  <a:srgbClr val="FFFFFF"/>
                </a:solidFill>
                <a:latin typeface="Oswald"/>
                <a:ea typeface="Oswald"/>
                <a:cs typeface="Oswald"/>
                <a:sym typeface="Oswald"/>
              </a:rPr>
              <a:t>Before Hook  </a:t>
            </a:r>
          </a:p>
          <a:p>
            <a:pPr indent="-228600" lvl="1" marL="914400" marR="0" rtl="0" algn="l">
              <a:lnSpc>
                <a:spcPct val="115000"/>
              </a:lnSpc>
              <a:spcBef>
                <a:spcPts val="1600"/>
              </a:spcBef>
              <a:spcAft>
                <a:spcPts val="0"/>
              </a:spcAft>
              <a:buClr>
                <a:srgbClr val="FFFFFF"/>
              </a:buClr>
              <a:buSzPct val="100000"/>
              <a:buFont typeface="Oswald"/>
              <a:buAutoNum type="alphaLcPeriod"/>
            </a:pPr>
            <a:r>
              <a:rPr b="0" i="0" lang="en" sz="1400" u="none" cap="none" strike="noStrike">
                <a:solidFill>
                  <a:srgbClr val="FFFFFF"/>
                </a:solidFill>
                <a:latin typeface="Oswald"/>
                <a:ea typeface="Oswald"/>
                <a:cs typeface="Oswald"/>
                <a:sym typeface="Oswald"/>
              </a:rPr>
              <a:t>Background</a:t>
            </a:r>
          </a:p>
          <a:p>
            <a:pPr indent="-228600" lvl="1" marL="914400" marR="0" rtl="0" algn="l">
              <a:lnSpc>
                <a:spcPct val="115000"/>
              </a:lnSpc>
              <a:spcBef>
                <a:spcPts val="1600"/>
              </a:spcBef>
              <a:spcAft>
                <a:spcPts val="0"/>
              </a:spcAft>
              <a:buClr>
                <a:srgbClr val="FFFFFF"/>
              </a:buClr>
              <a:buSzPct val="100000"/>
              <a:buFont typeface="Oswald"/>
              <a:buAutoNum type="alphaLcPeriod"/>
            </a:pPr>
            <a:r>
              <a:rPr b="0" i="0" lang="en" sz="1400" u="none" cap="none" strike="noStrike">
                <a:solidFill>
                  <a:srgbClr val="FFFFFF"/>
                </a:solidFill>
                <a:latin typeface="Oswald"/>
                <a:ea typeface="Oswald"/>
                <a:cs typeface="Oswald"/>
                <a:sym typeface="Oswald"/>
              </a:rPr>
              <a:t>Scenario</a:t>
            </a:r>
          </a:p>
          <a:p>
            <a:pPr indent="-228600" lvl="1" marL="914400" marR="0" rtl="0" algn="l">
              <a:lnSpc>
                <a:spcPct val="115000"/>
              </a:lnSpc>
              <a:spcBef>
                <a:spcPts val="1600"/>
              </a:spcBef>
              <a:spcAft>
                <a:spcPts val="0"/>
              </a:spcAft>
              <a:buClr>
                <a:srgbClr val="FFFFFF"/>
              </a:buClr>
              <a:buSzPct val="100000"/>
              <a:buFont typeface="Oswald"/>
              <a:buAutoNum type="alphaLcPeriod"/>
            </a:pPr>
            <a:r>
              <a:rPr b="0" i="0" lang="en" sz="1400" u="none" cap="none" strike="noStrike">
                <a:solidFill>
                  <a:srgbClr val="FFFFFF"/>
                </a:solidFill>
                <a:latin typeface="Oswald"/>
                <a:ea typeface="Oswald"/>
                <a:cs typeface="Oswald"/>
                <a:sym typeface="Oswald"/>
              </a:rPr>
              <a:t>After Hook</a:t>
            </a:r>
          </a:p>
          <a:p>
            <a:pPr indent="0" lvl="0" marL="0" marR="0" rtl="0" algn="l">
              <a:lnSpc>
                <a:spcPct val="115000"/>
              </a:lnSpc>
              <a:spcBef>
                <a:spcPts val="1600"/>
              </a:spcBef>
              <a:spcAft>
                <a:spcPts val="0"/>
              </a:spcAft>
              <a:buClr>
                <a:schemeClr val="accent3"/>
              </a:buClr>
              <a:buSzPct val="25000"/>
              <a:buFont typeface="Average"/>
              <a:buNone/>
            </a:pPr>
            <a:r>
              <a:t/>
            </a:r>
            <a:endParaRPr b="0" i="0" sz="1800" u="none" cap="none" strike="noStrike">
              <a:solidFill>
                <a:schemeClr val="accent3"/>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Cucumber Reporting</a:t>
            </a:r>
          </a:p>
        </p:txBody>
      </p:sp>
      <p:sp>
        <p:nvSpPr>
          <p:cNvPr id="189" name="Shape 189"/>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Cucumber provides multiple reports formats including HTML, JSON, TEXT, XML etc</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Simple HTML Reports: pretty", "html:target/htmlreport"</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JSON Reports: "json:target/cucumber.json"</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PRETTY Text file reports: "pretty:target/cucumber-pretty.txt"</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If needed to extend further reports: "usage:target/cucumber-usage.json"</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JUnit Runner Console and xml: junit:target/cucumber-results.xml"</a:t>
            </a:r>
          </a:p>
          <a:p>
            <a:pPr indent="0" lvl="0" marL="0" marR="0" rtl="0" algn="l">
              <a:lnSpc>
                <a:spcPct val="115000"/>
              </a:lnSpc>
              <a:spcBef>
                <a:spcPts val="1600"/>
              </a:spcBef>
              <a:spcAft>
                <a:spcPts val="0"/>
              </a:spcAft>
              <a:buClr>
                <a:schemeClr val="accent3"/>
              </a:buClr>
              <a:buSzPct val="25000"/>
              <a:buFont typeface="Average"/>
              <a:buNone/>
            </a:pPr>
            <a:r>
              <a:t/>
            </a:r>
            <a:endParaRPr b="0" i="0" sz="1800" u="none" cap="none" strike="noStrike">
              <a:solidFill>
                <a:schemeClr val="accent3"/>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000" u="none" cap="none" strike="noStrike">
                <a:solidFill>
                  <a:schemeClr val="dk1"/>
                </a:solidFill>
                <a:latin typeface="Oswald"/>
                <a:ea typeface="Oswald"/>
                <a:cs typeface="Oswald"/>
                <a:sym typeface="Oswald"/>
              </a:rPr>
              <a:t>How to execute scripts in Cucumber</a:t>
            </a:r>
          </a:p>
        </p:txBody>
      </p:sp>
      <p:sp>
        <p:nvSpPr>
          <p:cNvPr id="195" name="Shape 195"/>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There are multiple ways you can run tests in cucumber:</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Individual Feature file using IDE</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Individual feature file using command prompt</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Running feature group using JUnit</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Running feature group using Maven in IDE</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Running feature group using command prompt</a:t>
            </a:r>
          </a:p>
          <a:p>
            <a:pPr indent="-228600" lvl="0" marL="457200" marR="0" rtl="0" algn="l">
              <a:lnSpc>
                <a:spcPct val="115000"/>
              </a:lnSpc>
              <a:spcBef>
                <a:spcPts val="1600"/>
              </a:spcBef>
              <a:spcAft>
                <a:spcPts val="0"/>
              </a:spcAft>
              <a:buClr>
                <a:schemeClr val="accent3"/>
              </a:buClr>
              <a:buSzPct val="100000"/>
              <a:buFont typeface="Average"/>
              <a:buAutoNum type="arabicPeriod"/>
            </a:pPr>
            <a:r>
              <a:rPr b="0" i="0" lang="en" sz="1800" u="none" cap="none" strike="noStrike">
                <a:solidFill>
                  <a:srgbClr val="FFFFFF"/>
                </a:solidFill>
                <a:latin typeface="Oswald"/>
                <a:ea typeface="Oswald"/>
                <a:cs typeface="Oswald"/>
                <a:sym typeface="Oswald"/>
              </a:rPr>
              <a:t>Running feature group using BAT file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580975" y="1462200"/>
            <a:ext cx="7852199" cy="861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Oswald"/>
              <a:buNone/>
            </a:pPr>
            <a:r>
              <a:rPr b="0" i="0" lang="en" sz="4800" u="none" cap="none" strike="noStrike">
                <a:solidFill>
                  <a:srgbClr val="FFFFFF"/>
                </a:solidFill>
                <a:latin typeface="Oswald"/>
                <a:ea typeface="Oswald"/>
                <a:cs typeface="Oswald"/>
                <a:sym typeface="Oswald"/>
              </a:rPr>
              <a:t>Thank You</a:t>
            </a:r>
          </a:p>
        </p:txBody>
      </p:sp>
      <p:sp>
        <p:nvSpPr>
          <p:cNvPr id="201" name="Shape 201"/>
          <p:cNvSpPr txBox="1"/>
          <p:nvPr/>
        </p:nvSpPr>
        <p:spPr>
          <a:xfrm>
            <a:off x="2906700" y="2366475"/>
            <a:ext cx="2798700" cy="7886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Amit Kumar</a:t>
            </a:r>
          </a:p>
          <a:p>
            <a:pPr indent="0" lvl="0" marL="0" marR="0" rtl="0" algn="ctr">
              <a:lnSpc>
                <a:spcPct val="100000"/>
              </a:lnSpc>
              <a:spcBef>
                <a:spcPts val="0"/>
              </a:spcBef>
              <a:spcAft>
                <a:spcPts val="0"/>
              </a:spcAft>
              <a:buClr>
                <a:schemeClr val="hlink"/>
              </a:buClr>
              <a:buSzPct val="25000"/>
              <a:buFont typeface="Arial"/>
              <a:buNone/>
            </a:pPr>
            <a:r>
              <a:rPr b="0" i="0" lang="en" sz="1400" u="sng" cap="none" strike="noStrike">
                <a:solidFill>
                  <a:schemeClr val="hlink"/>
                </a:solidFill>
                <a:latin typeface="Arial"/>
                <a:ea typeface="Arial"/>
                <a:cs typeface="Arial"/>
                <a:sym typeface="Arial"/>
                <a:hlinkClick r:id="rId3"/>
              </a:rPr>
              <a:t>amitkumar@xebia.com</a:t>
            </a:r>
          </a:p>
          <a:p>
            <a:pPr indent="0" lvl="0" marL="0" marR="0" rtl="0" algn="ctr">
              <a:lnSpc>
                <a:spcPct val="100000"/>
              </a:lnSpc>
              <a:spcBef>
                <a:spcPts val="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Skype: amit.kumar.fb</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600" u="none" cap="none" strike="noStrike">
                <a:solidFill>
                  <a:schemeClr val="dk1"/>
                </a:solidFill>
                <a:latin typeface="Oswald"/>
                <a:ea typeface="Oswald"/>
                <a:cs typeface="Oswald"/>
                <a:sym typeface="Oswald"/>
              </a:rPr>
              <a:t>Cucumber JVM</a:t>
            </a:r>
          </a:p>
          <a:p>
            <a:pPr indent="0" lvl="0" marL="0" marR="0" rtl="0" algn="l">
              <a:lnSpc>
                <a:spcPct val="100000"/>
              </a:lnSpc>
              <a:spcBef>
                <a:spcPts val="0"/>
              </a:spcBef>
              <a:spcAft>
                <a:spcPts val="0"/>
              </a:spcAft>
              <a:buClr>
                <a:schemeClr val="dk1"/>
              </a:buClr>
              <a:buSzPct val="25000"/>
              <a:buFont typeface="Oswald"/>
              <a:buNone/>
            </a:pPr>
            <a:r>
              <a:t/>
            </a:r>
            <a:endParaRPr b="0" i="0" sz="3000" u="none" cap="none" strike="noStrike">
              <a:solidFill>
                <a:schemeClr val="dk1"/>
              </a:solidFill>
              <a:latin typeface="Oswald"/>
              <a:ea typeface="Oswald"/>
              <a:cs typeface="Oswald"/>
              <a:sym typeface="Oswald"/>
            </a:endParaRPr>
          </a:p>
          <a:p>
            <a:pPr indent="0" lvl="0" marL="0" marR="0" rtl="0" algn="l">
              <a:lnSpc>
                <a:spcPct val="100000"/>
              </a:lnSpc>
              <a:spcBef>
                <a:spcPts val="0"/>
              </a:spcBef>
              <a:spcAft>
                <a:spcPts val="0"/>
              </a:spcAft>
              <a:buClr>
                <a:schemeClr val="dk1"/>
              </a:buClr>
              <a:buSzPct val="25000"/>
              <a:buFont typeface="Oswald"/>
              <a:buNone/>
            </a:pPr>
            <a:r>
              <a:t/>
            </a:r>
            <a:endParaRPr b="0" i="0" sz="1800" u="none" cap="none" strike="noStrike">
              <a:solidFill>
                <a:schemeClr val="dk1"/>
              </a:solidFill>
              <a:latin typeface="Oswald"/>
              <a:ea typeface="Oswald"/>
              <a:cs typeface="Oswald"/>
              <a:sym typeface="Oswald"/>
            </a:endParaRPr>
          </a:p>
          <a:p>
            <a:pPr indent="0" lvl="0" marL="0" marR="0" rtl="0" algn="l">
              <a:lnSpc>
                <a:spcPct val="100000"/>
              </a:lnSpc>
              <a:spcBef>
                <a:spcPts val="0"/>
              </a:spcBef>
              <a:spcAft>
                <a:spcPts val="0"/>
              </a:spcAft>
              <a:buClr>
                <a:schemeClr val="dk1"/>
              </a:buClr>
              <a:buSzPct val="25000"/>
              <a:buFont typeface="Oswald"/>
              <a:buNone/>
            </a:pPr>
            <a:r>
              <a:t/>
            </a:r>
            <a:endParaRPr b="0" i="0" sz="3000" u="none" cap="none" strike="noStrike">
              <a:solidFill>
                <a:schemeClr val="dk1"/>
              </a:solidFill>
              <a:latin typeface="Oswald"/>
              <a:ea typeface="Oswald"/>
              <a:cs typeface="Oswald"/>
              <a:sym typeface="Oswald"/>
            </a:endParaRPr>
          </a:p>
          <a:p>
            <a:pPr indent="0" lvl="0" marL="0" marR="0" rtl="0" algn="l">
              <a:lnSpc>
                <a:spcPct val="100000"/>
              </a:lnSpc>
              <a:spcBef>
                <a:spcPts val="0"/>
              </a:spcBef>
              <a:spcAft>
                <a:spcPts val="0"/>
              </a:spcAft>
              <a:buClr>
                <a:schemeClr val="dk1"/>
              </a:buClr>
              <a:buSzPct val="25000"/>
              <a:buFont typeface="Oswald"/>
              <a:buNone/>
            </a:pPr>
            <a:r>
              <a:t/>
            </a:r>
            <a:endParaRPr b="0" i="0" sz="3000" u="none" cap="none" strike="noStrike">
              <a:solidFill>
                <a:schemeClr val="dk1"/>
              </a:solidFill>
              <a:latin typeface="Oswald"/>
              <a:ea typeface="Oswald"/>
              <a:cs typeface="Oswald"/>
              <a:sym typeface="Oswald"/>
            </a:endParaRPr>
          </a:p>
          <a:p>
            <a:pPr indent="0" lvl="0" marL="0" marR="0" rtl="0" algn="l">
              <a:lnSpc>
                <a:spcPct val="100000"/>
              </a:lnSpc>
              <a:spcBef>
                <a:spcPts val="0"/>
              </a:spcBef>
              <a:spcAft>
                <a:spcPts val="0"/>
              </a:spcAft>
              <a:buClr>
                <a:schemeClr val="dk1"/>
              </a:buClr>
              <a:buSzPct val="25000"/>
              <a:buFont typeface="Oswald"/>
              <a:buNone/>
            </a:pPr>
            <a:r>
              <a:t/>
            </a:r>
            <a:endParaRPr b="0" i="0" sz="3000" u="none" cap="none" strike="noStrike">
              <a:solidFill>
                <a:schemeClr val="dk1"/>
              </a:solidFill>
              <a:latin typeface="Oswald"/>
              <a:ea typeface="Oswald"/>
              <a:cs typeface="Oswald"/>
              <a:sym typeface="Oswald"/>
            </a:endParaRPr>
          </a:p>
        </p:txBody>
      </p:sp>
      <p:sp>
        <p:nvSpPr>
          <p:cNvPr id="71" name="Shape 71"/>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3"/>
              </a:buClr>
              <a:buSzPct val="25000"/>
              <a:buFont typeface="Average"/>
              <a:buNone/>
            </a:pPr>
            <a:r>
              <a:t/>
            </a:r>
            <a:endParaRPr b="0" i="0" sz="1800" u="none" cap="none" strike="noStrike">
              <a:solidFill>
                <a:schemeClr val="dk1"/>
              </a:solidFill>
              <a:latin typeface="Oswald"/>
              <a:ea typeface="Oswald"/>
              <a:cs typeface="Oswald"/>
              <a:sym typeface="Oswald"/>
            </a:endParaRPr>
          </a:p>
          <a:p>
            <a:pPr indent="-228600" lvl="0" marL="457200" marR="0" rtl="0" algn="l">
              <a:lnSpc>
                <a:spcPct val="100000"/>
              </a:lnSpc>
              <a:spcBef>
                <a:spcPts val="0"/>
              </a:spcBef>
              <a:spcAft>
                <a:spcPts val="0"/>
              </a:spcAft>
              <a:buClr>
                <a:schemeClr val="dk1"/>
              </a:buClr>
              <a:buSzPct val="100000"/>
              <a:buFont typeface="Oswald"/>
              <a:buAutoNum type="arabicPeriod"/>
            </a:pPr>
            <a:r>
              <a:rPr b="0" i="0" lang="en" sz="1800" u="none" cap="none" strike="noStrike">
                <a:solidFill>
                  <a:schemeClr val="dk1"/>
                </a:solidFill>
                <a:latin typeface="Oswald"/>
                <a:ea typeface="Oswald"/>
                <a:cs typeface="Oswald"/>
                <a:sym typeface="Oswald"/>
              </a:rPr>
              <a:t>Cucumber-JVM is a Cucumber implementation for the most popular JVM languages.</a:t>
            </a:r>
          </a:p>
          <a:p>
            <a:pPr indent="0" lvl="0" marL="0" marR="0" rtl="0" algn="l">
              <a:lnSpc>
                <a:spcPct val="100000"/>
              </a:lnSpc>
              <a:spcBef>
                <a:spcPts val="0"/>
              </a:spcBef>
              <a:spcAft>
                <a:spcPts val="0"/>
              </a:spcAft>
              <a:buClr>
                <a:schemeClr val="accent3"/>
              </a:buClr>
              <a:buSzPct val="25000"/>
              <a:buFont typeface="Average"/>
              <a:buNone/>
            </a:pPr>
            <a:r>
              <a:t/>
            </a:r>
            <a:endParaRPr b="0" i="0" sz="1800" u="none" cap="none" strike="noStrike">
              <a:solidFill>
                <a:schemeClr val="dk1"/>
              </a:solidFill>
              <a:latin typeface="Oswald"/>
              <a:ea typeface="Oswald"/>
              <a:cs typeface="Oswald"/>
              <a:sym typeface="Oswald"/>
            </a:endParaRPr>
          </a:p>
          <a:p>
            <a:pPr indent="-228600" lvl="0" marL="457200" marR="0" rtl="0" algn="l">
              <a:lnSpc>
                <a:spcPct val="100000"/>
              </a:lnSpc>
              <a:spcBef>
                <a:spcPts val="0"/>
              </a:spcBef>
              <a:spcAft>
                <a:spcPts val="0"/>
              </a:spcAft>
              <a:buClr>
                <a:schemeClr val="dk1"/>
              </a:buClr>
              <a:buSzPct val="100000"/>
              <a:buFont typeface="Oswald"/>
              <a:buAutoNum type="arabicPeriod"/>
            </a:pPr>
            <a:r>
              <a:rPr b="0" i="0" lang="en" sz="1800" u="none" cap="none" strike="noStrike">
                <a:solidFill>
                  <a:schemeClr val="dk1"/>
                </a:solidFill>
                <a:latin typeface="Oswald"/>
                <a:ea typeface="Oswald"/>
                <a:cs typeface="Oswald"/>
                <a:sym typeface="Oswald"/>
              </a:rPr>
              <a:t> Java, Groovy, Scala, Clojure, Jython, JRuby, Rhino JavaScript, Gosu</a:t>
            </a:r>
          </a:p>
          <a:p>
            <a:pPr indent="0" lvl="0" marL="0" marR="0" rtl="0" algn="l">
              <a:lnSpc>
                <a:spcPct val="100000"/>
              </a:lnSpc>
              <a:spcBef>
                <a:spcPts val="0"/>
              </a:spcBef>
              <a:spcAft>
                <a:spcPts val="0"/>
              </a:spcAft>
              <a:buClr>
                <a:schemeClr val="accent3"/>
              </a:buClr>
              <a:buSzPct val="25000"/>
              <a:buFont typeface="Average"/>
              <a:buNone/>
            </a:pPr>
            <a:r>
              <a:t/>
            </a:r>
            <a:endParaRPr b="0" i="0" sz="1800" u="none" cap="none" strike="noStrike">
              <a:solidFill>
                <a:schemeClr val="dk1"/>
              </a:solidFill>
              <a:latin typeface="Oswald"/>
              <a:ea typeface="Oswald"/>
              <a:cs typeface="Oswald"/>
              <a:sym typeface="Oswald"/>
            </a:endParaRPr>
          </a:p>
          <a:p>
            <a:pPr indent="-228600" lvl="0" marL="457200" marR="0" rtl="0" algn="l">
              <a:lnSpc>
                <a:spcPct val="100000"/>
              </a:lnSpc>
              <a:spcBef>
                <a:spcPts val="0"/>
              </a:spcBef>
              <a:spcAft>
                <a:spcPts val="0"/>
              </a:spcAft>
              <a:buClr>
                <a:schemeClr val="dk1"/>
              </a:buClr>
              <a:buSzPct val="100000"/>
              <a:buFont typeface="Oswald"/>
              <a:buAutoNum type="arabicPeriod"/>
            </a:pPr>
            <a:r>
              <a:rPr b="0" i="0" lang="en" sz="1800" u="none" cap="none" strike="noStrike">
                <a:solidFill>
                  <a:schemeClr val="dk1"/>
                </a:solidFill>
                <a:latin typeface="Oswald"/>
                <a:ea typeface="Oswald"/>
                <a:cs typeface="Oswald"/>
                <a:sym typeface="Oswald"/>
              </a:rPr>
              <a:t>Use </a:t>
            </a:r>
            <a:r>
              <a:rPr lang="en">
                <a:solidFill>
                  <a:schemeClr val="dk1"/>
                </a:solidFill>
                <a:latin typeface="Oswald"/>
                <a:ea typeface="Oswald"/>
                <a:cs typeface="Oswald"/>
                <a:sym typeface="Oswald"/>
              </a:rPr>
              <a:t>Gherkin</a:t>
            </a:r>
            <a:r>
              <a:rPr b="0" i="0" lang="en" sz="1800" u="none" cap="none" strike="noStrike">
                <a:solidFill>
                  <a:schemeClr val="dk1"/>
                </a:solidFill>
                <a:latin typeface="Oswald"/>
                <a:ea typeface="Oswald"/>
                <a:cs typeface="Oswald"/>
                <a:sym typeface="Oswald"/>
              </a:rPr>
              <a:t> language plain english</a:t>
            </a:r>
          </a:p>
          <a:p>
            <a:pPr indent="0" lvl="0" marL="0" marR="0" rtl="0" algn="l">
              <a:lnSpc>
                <a:spcPct val="100000"/>
              </a:lnSpc>
              <a:spcBef>
                <a:spcPts val="0"/>
              </a:spcBef>
              <a:spcAft>
                <a:spcPts val="0"/>
              </a:spcAft>
              <a:buClr>
                <a:schemeClr val="accent3"/>
              </a:buClr>
              <a:buSzPct val="25000"/>
              <a:buFont typeface="Average"/>
              <a:buNone/>
            </a:pPr>
            <a:r>
              <a:t/>
            </a:r>
            <a:endParaRPr b="0" i="0" sz="1800" u="none" cap="none" strike="noStrike">
              <a:solidFill>
                <a:schemeClr val="dk1"/>
              </a:solidFill>
              <a:latin typeface="Oswald"/>
              <a:ea typeface="Oswald"/>
              <a:cs typeface="Oswald"/>
              <a:sym typeface="Oswald"/>
            </a:endParaRPr>
          </a:p>
          <a:p>
            <a:pPr indent="-228600" lvl="0" marL="457200" marR="0" rtl="0" algn="l">
              <a:lnSpc>
                <a:spcPct val="100000"/>
              </a:lnSpc>
              <a:spcBef>
                <a:spcPts val="0"/>
              </a:spcBef>
              <a:spcAft>
                <a:spcPts val="0"/>
              </a:spcAft>
              <a:buClr>
                <a:schemeClr val="dk1"/>
              </a:buClr>
              <a:buSzPct val="100000"/>
              <a:buFont typeface="Oswald"/>
              <a:buAutoNum type="arabicPeriod"/>
            </a:pPr>
            <a:r>
              <a:rPr b="0" i="0" lang="en" sz="1800" u="none" cap="none" strike="noStrike">
                <a:solidFill>
                  <a:schemeClr val="dk1"/>
                </a:solidFill>
                <a:latin typeface="Oswald"/>
                <a:ea typeface="Oswald"/>
                <a:cs typeface="Oswald"/>
                <a:sym typeface="Oswald"/>
              </a:rPr>
              <a:t>Support all major lang</a:t>
            </a:r>
          </a:p>
          <a:p>
            <a:pPr indent="0" lvl="0" marL="0" marR="0" rtl="0" algn="l">
              <a:lnSpc>
                <a:spcPct val="100000"/>
              </a:lnSpc>
              <a:spcBef>
                <a:spcPts val="0"/>
              </a:spcBef>
              <a:spcAft>
                <a:spcPts val="0"/>
              </a:spcAft>
              <a:buClr>
                <a:schemeClr val="accent3"/>
              </a:buClr>
              <a:buSzPct val="25000"/>
              <a:buFont typeface="Average"/>
              <a:buNone/>
            </a:pPr>
            <a:r>
              <a:t/>
            </a:r>
            <a:endParaRPr b="0" i="0" sz="1800" u="none" cap="none" strike="noStrike">
              <a:solidFill>
                <a:schemeClr val="dk1"/>
              </a:solidFill>
              <a:latin typeface="Oswald"/>
              <a:ea typeface="Oswald"/>
              <a:cs typeface="Oswald"/>
              <a:sym typeface="Oswald"/>
            </a:endParaRPr>
          </a:p>
          <a:p>
            <a:pPr indent="-228600" lvl="0" marL="457200" marR="0" rtl="0" algn="l">
              <a:lnSpc>
                <a:spcPct val="100000"/>
              </a:lnSpc>
              <a:spcBef>
                <a:spcPts val="0"/>
              </a:spcBef>
              <a:spcAft>
                <a:spcPts val="0"/>
              </a:spcAft>
              <a:buClr>
                <a:schemeClr val="dk1"/>
              </a:buClr>
              <a:buSzPct val="100000"/>
              <a:buFont typeface="Oswald"/>
              <a:buAutoNum type="arabicPeriod"/>
            </a:pPr>
            <a:r>
              <a:rPr b="0" i="0" lang="en" sz="1800" u="none" cap="none" strike="noStrike">
                <a:solidFill>
                  <a:schemeClr val="dk1"/>
                </a:solidFill>
                <a:latin typeface="Oswald"/>
                <a:ea typeface="Oswald"/>
                <a:cs typeface="Oswald"/>
                <a:sym typeface="Oswald"/>
              </a:rPr>
              <a:t>Easy to understand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600" u="none" cap="none" strike="noStrike">
                <a:solidFill>
                  <a:schemeClr val="dk1"/>
                </a:solidFill>
                <a:latin typeface="Oswald"/>
                <a:ea typeface="Oswald"/>
                <a:cs typeface="Oswald"/>
                <a:sym typeface="Oswald"/>
              </a:rPr>
              <a:t>Installation</a:t>
            </a:r>
          </a:p>
        </p:txBody>
      </p:sp>
      <p:sp>
        <p:nvSpPr>
          <p:cNvPr id="77" name="Shape 77"/>
          <p:cNvSpPr txBox="1"/>
          <p:nvPr/>
        </p:nvSpPr>
        <p:spPr>
          <a:xfrm>
            <a:off x="465525" y="1839400"/>
            <a:ext cx="6540000" cy="7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txBox="1"/>
          <p:nvPr/>
        </p:nvSpPr>
        <p:spPr>
          <a:xfrm>
            <a:off x="311700" y="1476050"/>
            <a:ext cx="6540000" cy="264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1. Eclipse plugin </a:t>
            </a:r>
          </a:p>
          <a:p>
            <a:pPr indent="457200" lvl="0" marL="0" marR="0" rtl="0" algn="l">
              <a:lnSpc>
                <a:spcPct val="100000"/>
              </a:lnSpc>
              <a:spcBef>
                <a:spcPts val="0"/>
              </a:spcBef>
              <a:spcAft>
                <a:spcPts val="0"/>
              </a:spcAft>
              <a:buClr>
                <a:srgbClr val="FFFFFF"/>
              </a:buClr>
              <a:buSzPct val="25000"/>
              <a:buFont typeface="Oswald"/>
              <a:buNone/>
            </a:pPr>
            <a:r>
              <a:rPr b="0" i="0" lang="en" sz="1800" u="sng" cap="none" strike="noStrike">
                <a:solidFill>
                  <a:schemeClr val="hlink"/>
                </a:solidFill>
                <a:latin typeface="Oswald"/>
                <a:ea typeface="Oswald"/>
                <a:cs typeface="Oswald"/>
                <a:sym typeface="Oswald"/>
                <a:hlinkClick r:id="rId3"/>
              </a:rPr>
              <a:t>http://cucumber.github.com/cucumber-eclipse/update-site</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2. Maven dependencies</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Cucumber-java</a:t>
            </a:r>
          </a:p>
          <a:p>
            <a:pPr indent="45720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Cucumber-junit</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600" u="none" cap="none" strike="noStrike">
                <a:solidFill>
                  <a:schemeClr val="dk1"/>
                </a:solidFill>
                <a:latin typeface="Oswald"/>
                <a:ea typeface="Oswald"/>
                <a:cs typeface="Oswald"/>
                <a:sym typeface="Oswald"/>
              </a:rPr>
              <a:t>Feature File</a:t>
            </a:r>
          </a:p>
          <a:p>
            <a:pPr indent="0" lvl="0" marL="0" marR="0" rtl="0" algn="l">
              <a:lnSpc>
                <a:spcPct val="100000"/>
              </a:lnSpc>
              <a:spcBef>
                <a:spcPts val="0"/>
              </a:spcBef>
              <a:spcAft>
                <a:spcPts val="0"/>
              </a:spcAft>
              <a:buClr>
                <a:schemeClr val="dk1"/>
              </a:buClr>
              <a:buSzPct val="25000"/>
              <a:buFont typeface="Oswald"/>
              <a:buNone/>
            </a:pPr>
            <a:r>
              <a:t/>
            </a:r>
            <a:endParaRPr b="0" i="0" sz="3600" u="none" cap="none" strike="noStrike">
              <a:solidFill>
                <a:schemeClr val="dk1"/>
              </a:solidFill>
              <a:latin typeface="Oswald"/>
              <a:ea typeface="Oswald"/>
              <a:cs typeface="Oswald"/>
              <a:sym typeface="Oswald"/>
            </a:endParaRPr>
          </a:p>
        </p:txBody>
      </p:sp>
      <p:sp>
        <p:nvSpPr>
          <p:cNvPr id="84" name="Shape 84"/>
          <p:cNvSpPr txBox="1"/>
          <p:nvPr/>
        </p:nvSpPr>
        <p:spPr>
          <a:xfrm>
            <a:off x="311700" y="1532825"/>
            <a:ext cx="3684899" cy="2918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1800" u="none" cap="none" strike="noStrike">
                <a:solidFill>
                  <a:schemeClr val="dk1"/>
                </a:solidFill>
                <a:latin typeface="Oswald"/>
                <a:ea typeface="Oswald"/>
                <a:cs typeface="Oswald"/>
                <a:sym typeface="Oswald"/>
              </a:rPr>
              <a:t>Given	[initial context]</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Oswald"/>
              <a:ea typeface="Oswald"/>
              <a:cs typeface="Oswald"/>
              <a:sym typeface="Oswald"/>
            </a:endParaRPr>
          </a:p>
          <a:p>
            <a:pPr indent="0" lvl="0" marL="0" marR="0" rtl="0" algn="l">
              <a:lnSpc>
                <a:spcPct val="100000"/>
              </a:lnSpc>
              <a:spcBef>
                <a:spcPts val="0"/>
              </a:spcBef>
              <a:spcAft>
                <a:spcPts val="0"/>
              </a:spcAft>
              <a:buClr>
                <a:schemeClr val="dk1"/>
              </a:buClr>
              <a:buSzPct val="25000"/>
              <a:buFont typeface="Oswald"/>
              <a:buNone/>
            </a:pPr>
            <a:r>
              <a:rPr b="0" i="0" lang="en" sz="1800" u="none" cap="none" strike="noStrike">
                <a:solidFill>
                  <a:schemeClr val="dk1"/>
                </a:solidFill>
                <a:latin typeface="Oswald"/>
                <a:ea typeface="Oswald"/>
                <a:cs typeface="Oswald"/>
                <a:sym typeface="Oswald"/>
              </a:rPr>
              <a:t>When	[event occurs]</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Oswald"/>
              <a:ea typeface="Oswald"/>
              <a:cs typeface="Oswald"/>
              <a:sym typeface="Oswald"/>
            </a:endParaRPr>
          </a:p>
          <a:p>
            <a:pPr indent="0" lvl="0" marL="0" marR="0" rtl="0" algn="l">
              <a:lnSpc>
                <a:spcPct val="100000"/>
              </a:lnSpc>
              <a:spcBef>
                <a:spcPts val="0"/>
              </a:spcBef>
              <a:spcAft>
                <a:spcPts val="0"/>
              </a:spcAft>
              <a:buClr>
                <a:schemeClr val="dk1"/>
              </a:buClr>
              <a:buSzPct val="25000"/>
              <a:buFont typeface="Oswald"/>
              <a:buNone/>
            </a:pPr>
            <a:r>
              <a:rPr b="0" i="0" lang="en" sz="1800" u="none" cap="none" strike="noStrike">
                <a:solidFill>
                  <a:schemeClr val="dk1"/>
                </a:solidFill>
                <a:latin typeface="Oswald"/>
                <a:ea typeface="Oswald"/>
                <a:cs typeface="Oswald"/>
                <a:sym typeface="Oswald"/>
              </a:rPr>
              <a:t>Then 	[ensure some outcomes]</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Oswald"/>
              <a:ea typeface="Oswald"/>
              <a:cs typeface="Oswald"/>
              <a:sym typeface="Oswald"/>
            </a:endParaRPr>
          </a:p>
        </p:txBody>
      </p:sp>
      <p:pic>
        <p:nvPicPr>
          <p:cNvPr id="85" name="Shape 85"/>
          <p:cNvPicPr preferRelativeResize="0"/>
          <p:nvPr/>
        </p:nvPicPr>
        <p:blipFill rotWithShape="1">
          <a:blip r:embed="rId3">
            <a:alphaModFix/>
          </a:blip>
          <a:srcRect b="0" l="0" r="0" t="0"/>
          <a:stretch/>
        </p:blipFill>
        <p:spPr>
          <a:xfrm>
            <a:off x="4719450" y="1532825"/>
            <a:ext cx="3566424" cy="267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nvSpPr>
        <p:spPr>
          <a:xfrm>
            <a:off x="476875" y="658550"/>
            <a:ext cx="6540000" cy="7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txBox="1"/>
          <p:nvPr/>
        </p:nvSpPr>
        <p:spPr>
          <a:xfrm>
            <a:off x="311700" y="1146775"/>
            <a:ext cx="7045799" cy="3451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00"/>
              </a:buClr>
              <a:buSzPct val="25000"/>
              <a:buFont typeface="Oswald"/>
              <a:buNone/>
            </a:pPr>
            <a:r>
              <a:rPr b="0" i="0" lang="en" sz="1800" u="none" cap="none" strike="noStrike">
                <a:solidFill>
                  <a:srgbClr val="FFFF00"/>
                </a:solidFill>
                <a:latin typeface="Oswald"/>
                <a:ea typeface="Oswald"/>
                <a:cs typeface="Oswald"/>
                <a:sym typeface="Oswald"/>
              </a:rPr>
              <a:t>Feature</a:t>
            </a:r>
            <a:r>
              <a:rPr b="0" i="0" lang="en" sz="1800" u="none" cap="none" strike="noStrike">
                <a:solidFill>
                  <a:srgbClr val="FFFFFF"/>
                </a:solidFill>
                <a:latin typeface="Oswald"/>
                <a:ea typeface="Oswald"/>
                <a:cs typeface="Oswald"/>
                <a:sym typeface="Oswald"/>
              </a:rPr>
              <a:t>: Yahoo Search Results Page</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9900"/>
                </a:solidFill>
                <a:latin typeface="Oswald"/>
                <a:ea typeface="Oswald"/>
                <a:cs typeface="Oswald"/>
                <a:sym typeface="Oswald"/>
              </a:rPr>
              <a:t>In order to</a:t>
            </a:r>
            <a:r>
              <a:rPr b="0" i="0" lang="en" sz="1800" u="none" cap="none" strike="noStrike">
                <a:solidFill>
                  <a:srgbClr val="FFFFFF"/>
                </a:solidFill>
                <a:latin typeface="Oswald"/>
                <a:ea typeface="Oswald"/>
                <a:cs typeface="Oswald"/>
                <a:sym typeface="Oswald"/>
              </a:rPr>
              <a:t> test Yahoo search results page</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9900"/>
                </a:solidFill>
                <a:latin typeface="Oswald"/>
                <a:ea typeface="Oswald"/>
                <a:cs typeface="Oswald"/>
                <a:sym typeface="Oswald"/>
              </a:rPr>
              <a:t>As a</a:t>
            </a:r>
            <a:r>
              <a:rPr b="0" i="0" lang="en" sz="1800" u="none" cap="none" strike="noStrike">
                <a:solidFill>
                  <a:srgbClr val="FFFFFF"/>
                </a:solidFill>
                <a:latin typeface="Oswald"/>
                <a:ea typeface="Oswald"/>
                <a:cs typeface="Oswald"/>
                <a:sym typeface="Oswald"/>
              </a:rPr>
              <a:t> user</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9900"/>
                </a:solidFill>
                <a:latin typeface="Oswald"/>
                <a:ea typeface="Oswald"/>
                <a:cs typeface="Oswald"/>
                <a:sym typeface="Oswald"/>
              </a:rPr>
              <a:t>I want to</a:t>
            </a:r>
            <a:r>
              <a:rPr b="0" i="0" lang="en" sz="1800" u="none" cap="none" strike="noStrike">
                <a:solidFill>
                  <a:srgbClr val="FFFFFF"/>
                </a:solidFill>
                <a:latin typeface="Oswald"/>
                <a:ea typeface="Oswald"/>
                <a:cs typeface="Oswald"/>
                <a:sym typeface="Oswald"/>
              </a:rPr>
              <a:t> verify search results count</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FF00"/>
                </a:solidFill>
                <a:latin typeface="Oswald"/>
                <a:ea typeface="Oswald"/>
                <a:cs typeface="Oswald"/>
                <a:sym typeface="Oswald"/>
              </a:rPr>
              <a:t>Scenario</a:t>
            </a:r>
            <a:r>
              <a:rPr b="0" i="0" lang="en" sz="1800" u="none" cap="none" strike="noStrike">
                <a:solidFill>
                  <a:srgbClr val="FFFFFF"/>
                </a:solidFill>
                <a:latin typeface="Oswald"/>
                <a:ea typeface="Oswald"/>
                <a:cs typeface="Oswald"/>
                <a:sym typeface="Oswald"/>
              </a:rPr>
              <a:t>: search result count</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FF00"/>
                </a:solidFill>
                <a:latin typeface="Oswald"/>
                <a:ea typeface="Oswald"/>
                <a:cs typeface="Oswald"/>
                <a:sym typeface="Oswald"/>
              </a:rPr>
              <a:t>Given</a:t>
            </a:r>
            <a:r>
              <a:rPr b="0" i="0" lang="en" sz="1800" u="none" cap="none" strike="noStrike">
                <a:solidFill>
                  <a:srgbClr val="FFFFFF"/>
                </a:solidFill>
                <a:latin typeface="Oswald"/>
                <a:ea typeface="Oswald"/>
                <a:cs typeface="Oswald"/>
                <a:sym typeface="Oswald"/>
              </a:rPr>
              <a:t> yahoo is up and running</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FF00"/>
                </a:solidFill>
                <a:latin typeface="Oswald"/>
                <a:ea typeface="Oswald"/>
                <a:cs typeface="Oswald"/>
                <a:sym typeface="Oswald"/>
              </a:rPr>
              <a:t>Given</a:t>
            </a:r>
            <a:r>
              <a:rPr b="0" i="0" lang="en" sz="1800" u="none" cap="none" strike="noStrike">
                <a:solidFill>
                  <a:srgbClr val="FFFFFF"/>
                </a:solidFill>
                <a:latin typeface="Oswald"/>
                <a:ea typeface="Oswald"/>
                <a:cs typeface="Oswald"/>
                <a:sym typeface="Oswald"/>
              </a:rPr>
              <a:t> I am on yahoo home page</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FF00"/>
                </a:solidFill>
                <a:latin typeface="Oswald"/>
                <a:ea typeface="Oswald"/>
                <a:cs typeface="Oswald"/>
                <a:sym typeface="Oswald"/>
              </a:rPr>
              <a:t>When</a:t>
            </a:r>
            <a:r>
              <a:rPr b="0" i="0" lang="en" sz="1800" u="none" cap="none" strike="noStrike">
                <a:solidFill>
                  <a:srgbClr val="FFFFFF"/>
                </a:solidFill>
                <a:latin typeface="Oswald"/>
                <a:ea typeface="Oswald"/>
                <a:cs typeface="Oswald"/>
                <a:sym typeface="Oswald"/>
              </a:rPr>
              <a:t> I search for test automation</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FF00"/>
                </a:solidFill>
                <a:latin typeface="Oswald"/>
                <a:ea typeface="Oswald"/>
                <a:cs typeface="Oswald"/>
                <a:sym typeface="Oswald"/>
              </a:rPr>
              <a:t>Then</a:t>
            </a:r>
            <a:r>
              <a:rPr b="0" i="0" lang="en" sz="1800" u="none" cap="none" strike="noStrike">
                <a:solidFill>
                  <a:srgbClr val="FFFFFF"/>
                </a:solidFill>
                <a:latin typeface="Oswald"/>
                <a:ea typeface="Oswald"/>
                <a:cs typeface="Oswald"/>
                <a:sym typeface="Oswald"/>
              </a:rPr>
              <a:t> I verify search result count</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FF00"/>
                </a:solidFill>
                <a:latin typeface="Oswald"/>
                <a:ea typeface="Oswald"/>
                <a:cs typeface="Oswald"/>
                <a:sym typeface="Oswald"/>
              </a:rPr>
              <a:t>Then</a:t>
            </a:r>
            <a:r>
              <a:rPr b="0" i="0" lang="en" sz="1800" u="none" cap="none" strike="noStrike">
                <a:solidFill>
                  <a:srgbClr val="FFFFFF"/>
                </a:solidFill>
                <a:latin typeface="Oswald"/>
                <a:ea typeface="Oswald"/>
                <a:cs typeface="Oswald"/>
                <a:sym typeface="Oswald"/>
              </a:rPr>
              <a:t> I verify total result count</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FF00"/>
                </a:solidFill>
                <a:latin typeface="Oswald"/>
                <a:ea typeface="Oswald"/>
                <a:cs typeface="Oswald"/>
                <a:sym typeface="Oswald"/>
              </a:rPr>
              <a:t>Then</a:t>
            </a:r>
            <a:r>
              <a:rPr b="0" i="0" lang="en" sz="1800" u="none" cap="none" strike="noStrike">
                <a:solidFill>
                  <a:srgbClr val="FFFFFF"/>
                </a:solidFill>
                <a:latin typeface="Oswald"/>
                <a:ea typeface="Oswald"/>
                <a:cs typeface="Oswald"/>
                <a:sym typeface="Oswald"/>
              </a:rPr>
              <a:t> I closed the yahoo site</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p:txBody>
      </p:sp>
      <p:sp>
        <p:nvSpPr>
          <p:cNvPr id="92" name="Shape 9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600" u="none" cap="none" strike="noStrike">
                <a:solidFill>
                  <a:schemeClr val="dk1"/>
                </a:solidFill>
                <a:latin typeface="Oswald"/>
                <a:ea typeface="Oswald"/>
                <a:cs typeface="Oswald"/>
                <a:sym typeface="Oswald"/>
              </a:rPr>
              <a:t>Example: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600" u="none" cap="none" strike="noStrike">
                <a:solidFill>
                  <a:schemeClr val="dk1"/>
                </a:solidFill>
                <a:latin typeface="Oswald"/>
                <a:ea typeface="Oswald"/>
                <a:cs typeface="Oswald"/>
                <a:sym typeface="Oswald"/>
              </a:rPr>
              <a:t>Updated Feature File</a:t>
            </a:r>
          </a:p>
        </p:txBody>
      </p:sp>
      <p:sp>
        <p:nvSpPr>
          <p:cNvPr id="98" name="Shape 98"/>
          <p:cNvSpPr txBox="1"/>
          <p:nvPr/>
        </p:nvSpPr>
        <p:spPr>
          <a:xfrm>
            <a:off x="715325" y="1816700"/>
            <a:ext cx="6540000" cy="7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txBox="1"/>
          <p:nvPr/>
        </p:nvSpPr>
        <p:spPr>
          <a:xfrm>
            <a:off x="311700" y="1017725"/>
            <a:ext cx="7045799" cy="3451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Feature: Yahoo Search Results Page</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In order to test Yahoo search results page</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As a user</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I want to verify search results count</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Scenario: search result count</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Given yahoo is up and running</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a:t>
            </a:r>
            <a:r>
              <a:rPr b="0" i="0" lang="en" sz="1800" u="none" cap="none" strike="noStrike">
                <a:solidFill>
                  <a:srgbClr val="FFFF00"/>
                </a:solidFill>
                <a:latin typeface="Arial"/>
                <a:ea typeface="Arial"/>
                <a:cs typeface="Arial"/>
                <a:sym typeface="Arial"/>
              </a:rPr>
              <a:t>And</a:t>
            </a:r>
            <a:r>
              <a:rPr b="0" i="0" lang="en" sz="1800" u="none" cap="none" strike="noStrike">
                <a:solidFill>
                  <a:srgbClr val="FFFFFF"/>
                </a:solidFill>
                <a:latin typeface="Arial"/>
                <a:ea typeface="Arial"/>
                <a:cs typeface="Arial"/>
                <a:sym typeface="Arial"/>
              </a:rPr>
              <a:t> I am on yahoo home page</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When I search for test automation</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Then I verify search result count</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a:t>
            </a:r>
            <a:r>
              <a:rPr b="0" i="0" lang="en" sz="1800" u="none" cap="none" strike="noStrike">
                <a:solidFill>
                  <a:srgbClr val="FFFF00"/>
                </a:solidFill>
                <a:latin typeface="Arial"/>
                <a:ea typeface="Arial"/>
                <a:cs typeface="Arial"/>
                <a:sym typeface="Arial"/>
              </a:rPr>
              <a:t>And</a:t>
            </a:r>
            <a:r>
              <a:rPr b="0" i="0" lang="en" sz="1800" u="none" cap="none" strike="noStrike">
                <a:solidFill>
                  <a:srgbClr val="FFFFFF"/>
                </a:solidFill>
                <a:latin typeface="Arial"/>
                <a:ea typeface="Arial"/>
                <a:cs typeface="Arial"/>
                <a:sym typeface="Arial"/>
              </a:rPr>
              <a:t> I verify total result count</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	</a:t>
            </a:r>
            <a:r>
              <a:rPr b="0" i="0" lang="en" sz="1800" u="none" cap="none" strike="noStrike">
                <a:solidFill>
                  <a:srgbClr val="FFFF00"/>
                </a:solidFill>
                <a:latin typeface="Arial"/>
                <a:ea typeface="Arial"/>
                <a:cs typeface="Arial"/>
                <a:sym typeface="Arial"/>
              </a:rPr>
              <a:t>And</a:t>
            </a:r>
            <a:r>
              <a:rPr b="0" i="0" lang="en" sz="1800" u="none" cap="none" strike="noStrike">
                <a:solidFill>
                  <a:srgbClr val="FFFFFF"/>
                </a:solidFill>
                <a:latin typeface="Arial"/>
                <a:ea typeface="Arial"/>
                <a:cs typeface="Arial"/>
                <a:sym typeface="Arial"/>
              </a:rPr>
              <a:t> I closed the yahoo site</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703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600" u="none" cap="none" strike="noStrike">
                <a:solidFill>
                  <a:schemeClr val="dk1"/>
                </a:solidFill>
                <a:latin typeface="Oswald"/>
                <a:ea typeface="Oswald"/>
                <a:cs typeface="Oswald"/>
                <a:sym typeface="Oswald"/>
              </a:rPr>
              <a:t>Step File</a:t>
            </a:r>
          </a:p>
        </p:txBody>
      </p:sp>
      <p:sp>
        <p:nvSpPr>
          <p:cNvPr id="105" name="Shape 105"/>
          <p:cNvSpPr txBox="1"/>
          <p:nvPr/>
        </p:nvSpPr>
        <p:spPr>
          <a:xfrm>
            <a:off x="232200" y="643025"/>
            <a:ext cx="6312899" cy="4500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import cucumber.api.java.en.Given; </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import cucumber.api.java.en.Then; </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import cucumber.api.java.en.When;</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r>
              <a:rPr b="0" i="0" lang="en" sz="1800" u="none" cap="none" strike="noStrike">
                <a:solidFill>
                  <a:srgbClr val="FFFF00"/>
                </a:solidFill>
                <a:latin typeface="Oswald"/>
                <a:ea typeface="Oswald"/>
                <a:cs typeface="Oswald"/>
                <a:sym typeface="Oswald"/>
              </a:rPr>
              <a:t>@Given("^</a:t>
            </a:r>
            <a:r>
              <a:rPr b="0" i="0" lang="en" sz="1800" u="none" cap="none" strike="noStrike">
                <a:solidFill>
                  <a:srgbClr val="FFFFFF"/>
                </a:solidFill>
                <a:latin typeface="Oswald"/>
                <a:ea typeface="Oswald"/>
                <a:cs typeface="Oswald"/>
                <a:sym typeface="Oswald"/>
              </a:rPr>
              <a:t>yahoo is up and running</a:t>
            </a:r>
            <a:r>
              <a:rPr b="0" i="0" lang="en" sz="1800" u="none" cap="none" strike="noStrike">
                <a:solidFill>
                  <a:srgbClr val="FFFF00"/>
                </a:solidFill>
                <a:latin typeface="Oswald"/>
                <a:ea typeface="Oswald"/>
                <a:cs typeface="Oswald"/>
                <a:sym typeface="Oswald"/>
              </a:rPr>
              <a:t>$")</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public void yahoo_is_up_and_running()  {</a:t>
            </a:r>
          </a:p>
          <a:p>
            <a:pPr indent="45720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//code   </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@Given("^I am on yahoo home page$")</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public void i_am_on_yahoo_home_page()  {</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@When("^I search for test automation$")</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public void i_search_for_test_automation()  {</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p>
          <a:p>
            <a:pPr indent="0" lvl="0" marL="0" marR="0" rtl="0" algn="l">
              <a:lnSpc>
                <a:spcPct val="100000"/>
              </a:lnSpc>
              <a:spcBef>
                <a:spcPts val="0"/>
              </a:spcBef>
              <a:spcAft>
                <a:spcPts val="0"/>
              </a:spcAft>
              <a:buClr>
                <a:srgbClr val="FFFFFF"/>
              </a:buClr>
              <a:buSzPct val="25000"/>
              <a:buFont typeface="Oswald"/>
              <a:buNone/>
            </a:pPr>
            <a:r>
              <a:rPr b="0" i="0" lang="en" sz="1800" u="none" cap="none" strike="noStrike">
                <a:solidFill>
                  <a:srgbClr val="FFFFFF"/>
                </a:solidFill>
                <a:latin typeface="Oswald"/>
                <a:ea typeface="Oswald"/>
                <a:cs typeface="Oswald"/>
                <a:sym typeface="Oswald"/>
              </a:rPr>
              <a:t>    </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swald"/>
              <a:buNone/>
            </a:pPr>
            <a:r>
              <a:rPr b="0" i="0" lang="en" sz="3600" u="none" cap="none" strike="noStrike">
                <a:solidFill>
                  <a:schemeClr val="dk1"/>
                </a:solidFill>
                <a:latin typeface="Oswald"/>
                <a:ea typeface="Oswald"/>
                <a:cs typeface="Oswald"/>
                <a:sym typeface="Oswald"/>
              </a:rPr>
              <a:t>Cucumber World</a:t>
            </a:r>
          </a:p>
        </p:txBody>
      </p:sp>
      <p:sp>
        <p:nvSpPr>
          <p:cNvPr id="111" name="Shape 111"/>
          <p:cNvSpPr txBox="1"/>
          <p:nvPr>
            <p:ph idx="1" type="body"/>
          </p:nvPr>
        </p:nvSpPr>
        <p:spPr>
          <a:xfrm>
            <a:off x="311700" y="1504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“World” is an instance of Object</a:t>
            </a:r>
          </a:p>
          <a:p>
            <a:pPr indent="0" lvl="0" marL="0" marR="0" rtl="0" algn="l">
              <a:lnSpc>
                <a:spcPct val="115000"/>
              </a:lnSpc>
              <a:spcBef>
                <a:spcPts val="160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Each scenario has its own “World” instance</a:t>
            </a:r>
          </a:p>
          <a:p>
            <a:pPr indent="0" lvl="0" marL="0" marR="0" rtl="0" algn="l">
              <a:lnSpc>
                <a:spcPct val="115000"/>
              </a:lnSpc>
              <a:spcBef>
                <a:spcPts val="1600"/>
              </a:spcBef>
              <a:spcAft>
                <a:spcPts val="0"/>
              </a:spcAft>
              <a:buClr>
                <a:schemeClr val="accent3"/>
              </a:buClr>
              <a:buSzPct val="25000"/>
              <a:buFont typeface="Average"/>
              <a:buNone/>
            </a:pPr>
            <a:r>
              <a:rPr b="0" i="0" lang="en" sz="1800" u="none" cap="none" strike="noStrike">
                <a:solidFill>
                  <a:srgbClr val="FFFFFF"/>
                </a:solidFill>
                <a:latin typeface="Oswald"/>
                <a:ea typeface="Oswald"/>
                <a:cs typeface="Oswald"/>
                <a:sym typeface="Oswald"/>
              </a:rPr>
              <a:t>All step definitions will work in context of current World instance</a:t>
            </a:r>
          </a:p>
          <a:p>
            <a:pPr indent="0" lvl="0" marL="0" marR="0" rtl="0" algn="l">
              <a:lnSpc>
                <a:spcPct val="115000"/>
              </a:lnSpc>
              <a:spcBef>
                <a:spcPts val="1600"/>
              </a:spcBef>
              <a:spcAft>
                <a:spcPts val="0"/>
              </a:spcAft>
              <a:buClr>
                <a:schemeClr val="accent3"/>
              </a:buClr>
              <a:buSzPct val="25000"/>
              <a:buFont typeface="Average"/>
              <a:buNone/>
            </a:pPr>
            <a:r>
              <a:t/>
            </a:r>
            <a:endParaRPr b="0" i="0" sz="1800" u="none" cap="none" strike="noStrike">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