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032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8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62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42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9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2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00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8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53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37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02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37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oodrequirements.com/bd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Travelex BDD Case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for Travelex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BDD as a process got Implemented in greenfield project.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Team got training on BDD as a process and on SpecFlow.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Got a strategy to manage testing activity in legacy application.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Got Document for coding guidelines and review process.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Got beautiful testing report for their purpose.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12700" y="1414150"/>
            <a:ext cx="8622600" cy="3092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BDD?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Behaviour-driven Development is about implementing an application by describing its behavior from the perspective of its stakeholders.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Consultancy  for: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Implement BDD process for Green Field Development Project.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Implementing BDD process for legacy application.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SOW Activities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25300" y="1302100"/>
            <a:ext cx="8530800" cy="3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1.BDD/TDD (Behaviour/Test Driven Development) implementation across Product Owner, Dev and Test functions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2.Automation frameworks, tools and coverage - maturity assessment and orchestration (process, policies and tools)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3.Left shift testing strategy and implementation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4.Implementation of Quality Pyramid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5.Test Data management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6.V&amp;V for environment readiness, deployment and go live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we faced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368200" cy="384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Misunderstood the BDD term by us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2. Umbrella Activities defined in SOW.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3.Highly Secure working environment in Travelex.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4.DevOps team reached late for assignment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5. 70%-80%  new team members in Travelex Testing team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6. Experienced testers were not open to change.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7.Smart QA Manger, who never let us conclude any meeting and add something new in every team meeting.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87725" y="362924"/>
            <a:ext cx="8568300" cy="459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7. Difficult to get all stakeholders in meeting to take decisions.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8. Existing testing process was not structured.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9. No documentation, no RTM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10. No Product SME.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11. Invalidated 5000+ testcase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12. Distributed and disconnected working environment.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13. Creating testing strategy for legacy application.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14. Limitation to choose Open Source tools.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15. Tools and programming language chosen (C#, SpecFlow for Automation)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overcome these challenges?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62600" y="1452275"/>
            <a:ext cx="8593500" cy="350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We go through multiple blogs (regression-testing-with-an-agile-mindset,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http://goodrequirements.com/bdd/</a:t>
            </a:r>
            <a:r>
              <a:rPr lang="en" dirty="0"/>
              <a:t>, https://</a:t>
            </a:r>
            <a:r>
              <a:rPr lang="en" dirty="0" err="1"/>
              <a:t>dannorth.net</a:t>
            </a:r>
            <a:r>
              <a:rPr lang="en" dirty="0"/>
              <a:t>/introducing-</a:t>
            </a:r>
            <a:r>
              <a:rPr lang="en" dirty="0" err="1"/>
              <a:t>bdd</a:t>
            </a:r>
            <a:r>
              <a:rPr lang="en" dirty="0"/>
              <a:t>/) and books (BDD in action, Specification by example, The Cucumber Book) on BDD as development process.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 Identified task to be performed under Umbrella Activities in SOW and taken their  Consent on that.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We started reaching out their IT team directly for our requirement to make process fast.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We created presentation and given a formal training on BDD </a:t>
            </a:r>
            <a:r>
              <a:rPr lang="en-US" dirty="0" smtClean="0"/>
              <a:t>to whole team</a:t>
            </a:r>
            <a:r>
              <a:rPr lang="en" dirty="0" smtClean="0"/>
              <a:t>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7900" y="362924"/>
            <a:ext cx="8368200" cy="465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5. Divided Projects  between us to focus 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6. Identified and worked on their immediate problems: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Identify and implement Open Source tools to generate automation report.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Identify test management tool and implement it 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Data management strategy for parallel automation execution.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Present testing in CI/CD.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Upfront told them challenges to implement BDD in legacy application.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Started implementing BDD in  </a:t>
            </a:r>
            <a:r>
              <a:rPr lang="en" dirty="0" err="1"/>
              <a:t>GreenField</a:t>
            </a:r>
            <a:r>
              <a:rPr lang="en" dirty="0"/>
              <a:t> Project.</a:t>
            </a:r>
          </a:p>
          <a:p>
            <a:pPr marL="914400" lvl="0" indent="-228600" rtl="0">
              <a:spcBef>
                <a:spcPts val="0"/>
              </a:spcBef>
              <a:buAutoNum type="arabicPeriod"/>
            </a:pPr>
            <a:r>
              <a:rPr lang="en" dirty="0"/>
              <a:t>Help them to implement to identify and automate critical path cases.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7. Send MOM for each meeting 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8. Start involving Scrum master (Pranav) in meeting and not leave meeting until get conclude.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7900" y="312874"/>
            <a:ext cx="8368200" cy="461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7</a:t>
            </a:r>
            <a:r>
              <a:rPr lang="en" dirty="0" smtClean="0"/>
              <a:t>. </a:t>
            </a:r>
            <a:r>
              <a:rPr lang="en" dirty="0"/>
              <a:t>Started meeting with team members to gather information about existing process.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8</a:t>
            </a:r>
            <a:r>
              <a:rPr lang="en" dirty="0" smtClean="0"/>
              <a:t>. </a:t>
            </a:r>
            <a:r>
              <a:rPr lang="en" dirty="0"/>
              <a:t>Created and presented strategy to perform testing in legacy application.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9</a:t>
            </a:r>
            <a:r>
              <a:rPr lang="en" dirty="0" smtClean="0"/>
              <a:t>. </a:t>
            </a:r>
            <a:r>
              <a:rPr lang="en" dirty="0"/>
              <a:t>Created document for Coding guidelines and automation test project management.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1</a:t>
            </a:r>
            <a:r>
              <a:rPr lang="en-US" dirty="0" smtClean="0"/>
              <a:t>0</a:t>
            </a:r>
            <a:r>
              <a:rPr lang="en" dirty="0" smtClean="0"/>
              <a:t>. </a:t>
            </a:r>
            <a:r>
              <a:rPr lang="en" dirty="0"/>
              <a:t>Identified and created 3 amigos (Business Role, developer, and Tester) for their future implementation.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Macintosh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Arial</vt:lpstr>
      <vt:lpstr>Roboto</vt:lpstr>
      <vt:lpstr>marina</vt:lpstr>
      <vt:lpstr>Travelex BDD Case Study</vt:lpstr>
      <vt:lpstr>What is BDD?</vt:lpstr>
      <vt:lpstr>Consultancy  for:</vt:lpstr>
      <vt:lpstr>SOW Activities</vt:lpstr>
      <vt:lpstr>Challenges we faced</vt:lpstr>
      <vt:lpstr>PowerPoint Presentation</vt:lpstr>
      <vt:lpstr>How we overcome these challenges?</vt:lpstr>
      <vt:lpstr>PowerPoint Presentation</vt:lpstr>
      <vt:lpstr>PowerPoint Presentation</vt:lpstr>
      <vt:lpstr>Benefits for Travelex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Travelex BDD Case Study</dc:title>
  <cp:lastModifiedBy>Shailendra singh</cp:lastModifiedBy>
  <cp:revision>1</cp:revision>
  <dcterms:modified xsi:type="dcterms:W3CDTF">2017-01-12T10:04:16Z</dcterms:modified>
</cp:coreProperties>
</file>