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632" y="1242"/>
      </p:cViewPr>
      <p:guideLst>
        <p:guide orient="horz" pos="2880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840568"/>
            <a:ext cx="544068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5181600"/>
            <a:ext cx="44805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EA-1834-42FA-8597-E1B925D0C2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A5D8-AC67-4E8B-BD39-5218FBFAF9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EA-1834-42FA-8597-E1B925D0C2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A5D8-AC67-4E8B-BD39-5218FBFAF9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440267"/>
            <a:ext cx="1440180" cy="93620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440267"/>
            <a:ext cx="4213860" cy="93620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EA-1834-42FA-8597-E1B925D0C2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A5D8-AC67-4E8B-BD39-5218FBFAF9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EA-1834-42FA-8597-E1B925D0C2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A5D8-AC67-4E8B-BD39-5218FBFAF9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5875868"/>
            <a:ext cx="544068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875620"/>
            <a:ext cx="5440680" cy="20002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EA-1834-42FA-8597-E1B925D0C2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A5D8-AC67-4E8B-BD39-5218FBFAF9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2561166"/>
            <a:ext cx="2827020" cy="72411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2561166"/>
            <a:ext cx="2827020" cy="72411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EA-1834-42FA-8597-E1B925D0C2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A5D8-AC67-4E8B-BD39-5218FBFAF9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66184"/>
            <a:ext cx="576072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3" y="2046818"/>
            <a:ext cx="28281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3" y="2899834"/>
            <a:ext cx="28281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0" y="2046818"/>
            <a:ext cx="2829243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0" y="2899834"/>
            <a:ext cx="2829243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EA-1834-42FA-8597-E1B925D0C2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A5D8-AC67-4E8B-BD39-5218FBFAF9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EA-1834-42FA-8597-E1B925D0C2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A5D8-AC67-4E8B-BD39-5218FBFAF9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EA-1834-42FA-8597-E1B925D0C2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A5D8-AC67-4E8B-BD39-5218FBFAF9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364066"/>
            <a:ext cx="2105820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7" y="364068"/>
            <a:ext cx="3578225" cy="78041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1913468"/>
            <a:ext cx="2105820" cy="62547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EA-1834-42FA-8597-E1B925D0C2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A5D8-AC67-4E8B-BD39-5218FBFAF9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1" y="6400801"/>
            <a:ext cx="384048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1" y="817034"/>
            <a:ext cx="384048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1" y="7156453"/>
            <a:ext cx="3840480" cy="1073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EA-1834-42FA-8597-E1B925D0C2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A5D8-AC67-4E8B-BD39-5218FBFAF9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66184"/>
            <a:ext cx="576072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2133600"/>
            <a:ext cx="5760720" cy="60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8475137"/>
            <a:ext cx="149352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80EA-1834-42FA-8597-E1B925D0C2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8475137"/>
            <a:ext cx="202692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8475137"/>
            <a:ext cx="149352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A5D8-AC67-4E8B-BD39-5218FBFAF9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6096000" cy="883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its.png"/>
          <p:cNvPicPr>
            <a:picLocks noChangeAspect="1"/>
          </p:cNvPicPr>
          <p:nvPr/>
        </p:nvPicPr>
        <p:blipFill>
          <a:blip r:embed="rId2" cstate="print"/>
          <a:srcRect l="27170" t="14465" r="27547" b="15094"/>
          <a:stretch>
            <a:fillRect/>
          </a:stretch>
        </p:blipFill>
        <p:spPr>
          <a:xfrm>
            <a:off x="228600" y="228600"/>
            <a:ext cx="1066800" cy="106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304800"/>
            <a:ext cx="5105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</a:rPr>
              <a:t>GEETANJALI INSTITUTE OF TECHNICAL STUDIES, UDAIPUR</a:t>
            </a:r>
            <a:endParaRPr lang="en-US" sz="1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1295400"/>
            <a:ext cx="60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9200" y="9144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(Affiliated by RTU, Kota And Approved by AICTE,  New Delhi )</a:t>
            </a:r>
            <a:endParaRPr lang="en-IN" sz="14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" y="1447800"/>
            <a:ext cx="5715000" cy="6858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600200"/>
            <a:ext cx="5638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</a:rPr>
              <a:t>Department  of Electronics &amp; Communication Engineering</a:t>
            </a:r>
            <a:endParaRPr lang="en-US" sz="1700" dirty="0" smtClean="0">
              <a:solidFill>
                <a:schemeClr val="bg1"/>
              </a:solidFill>
            </a:endParaRPr>
          </a:p>
          <a:p>
            <a:endParaRPr lang="en-US" sz="1700" dirty="0"/>
          </a:p>
        </p:txBody>
      </p:sp>
      <p:sp>
        <p:nvSpPr>
          <p:cNvPr id="18" name="Rounded Rectangle 17"/>
          <p:cNvSpPr/>
          <p:nvPr/>
        </p:nvSpPr>
        <p:spPr>
          <a:xfrm>
            <a:off x="609600" y="2286000"/>
            <a:ext cx="5257800" cy="762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8200" y="23622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INTELLIGENT WASTE WATER TREATMENT SYSTEM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1" name="Picture 20" descr="water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352800"/>
            <a:ext cx="5257800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cxnSp>
        <p:nvCxnSpPr>
          <p:cNvPr id="23" name="Straight Connector 22"/>
          <p:cNvCxnSpPr/>
          <p:nvPr/>
        </p:nvCxnSpPr>
        <p:spPr>
          <a:xfrm>
            <a:off x="304800" y="7086600"/>
            <a:ext cx="0" cy="1676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6000" y="7086600"/>
            <a:ext cx="0" cy="1676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4800" y="8763000"/>
            <a:ext cx="57912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04800" y="7086600"/>
            <a:ext cx="57912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905000" y="6934200"/>
            <a:ext cx="2514600" cy="381000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057400" y="6934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Team :- Water Squad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3400" y="73914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676400" y="73914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819400" y="73914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62400" y="73914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29200" y="73914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7200" y="83820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Mr. Latif Khan</a:t>
            </a:r>
            <a:endParaRPr 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600200" y="83058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Mohammad Ateek Samma</a:t>
            </a:r>
            <a:endParaRPr 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819400" y="83058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Shubham </a:t>
            </a:r>
            <a:r>
              <a:rPr lang="en-US" sz="1100" b="1" dirty="0"/>
              <a:t>V</a:t>
            </a:r>
            <a:r>
              <a:rPr lang="en-US" sz="1100" b="1" dirty="0" smtClean="0"/>
              <a:t>agrecha</a:t>
            </a:r>
            <a:endParaRPr 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86200" y="83820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Lokesh Bhatt</a:t>
            </a:r>
            <a:endParaRPr 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76800" y="83820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Sheetal Sharma</a:t>
            </a:r>
            <a:endParaRPr lang="en-US" sz="1100" b="1" dirty="0"/>
          </a:p>
        </p:txBody>
      </p:sp>
      <p:pic>
        <p:nvPicPr>
          <p:cNvPr id="54" name="Picture 53" descr="latif_si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7391400"/>
            <a:ext cx="685800" cy="838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5" name="Picture 54" descr="atee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400" y="7391400"/>
            <a:ext cx="692727" cy="838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6" name="Picture 55" descr="shubham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9400" y="7391400"/>
            <a:ext cx="762000" cy="838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7" name="Picture 56" descr="lokesh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2400" y="7391400"/>
            <a:ext cx="762000" cy="838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8" name="Picture 57" descr="sheetal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9200" y="7391400"/>
            <a:ext cx="685800" cy="8286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Tata Teleservices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techno</dc:creator>
  <cp:lastModifiedBy>techno</cp:lastModifiedBy>
  <cp:revision>6</cp:revision>
  <dcterms:created xsi:type="dcterms:W3CDTF">2021-05-04T05:06:07Z</dcterms:created>
  <dcterms:modified xsi:type="dcterms:W3CDTF">2021-05-04T06:00:57Z</dcterms:modified>
</cp:coreProperties>
</file>