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5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9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4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7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7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74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8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43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9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8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7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1D3DB-26B8-4F59-8BD3-9876544844B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9DF471B-9443-4811-A0EF-EA7C24F750B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B534-1628-7D6C-F8F7-466CF5D07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44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E1218-D71F-4536-1F64-F180477E5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4" name="Picture 6" descr="Unity in Diversity ...">
            <a:extLst>
              <a:ext uri="{FF2B5EF4-FFF2-40B4-BE49-F238E27FC236}">
                <a16:creationId xmlns:a16="http://schemas.microsoft.com/office/drawing/2014/main" id="{A68B8F27-75C9-FE51-B347-DD3C7562A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20D5-4678-97DE-1287-A9BB310E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E0E21-E83D-6567-BD6A-46FDC2B675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725377"/>
            <a:ext cx="64345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India is home to 1.4+ billion people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28 states, 8 union territories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22 official languages, 700+ dialects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 Black" panose="020B0A040201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 melting pot of traditions, beliefs, and customs</a:t>
            </a:r>
          </a:p>
        </p:txBody>
      </p:sp>
      <p:pic>
        <p:nvPicPr>
          <p:cNvPr id="3074" name="Picture 2" descr="Cultural Beauty of India – Indian ...">
            <a:extLst>
              <a:ext uri="{FF2B5EF4-FFF2-40B4-BE49-F238E27FC236}">
                <a16:creationId xmlns:a16="http://schemas.microsoft.com/office/drawing/2014/main" id="{ACE350B0-974E-5C62-9B56-0D4BEB2D9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392" y="2291508"/>
            <a:ext cx="3420336" cy="225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74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560C-E1D7-CB61-3168-E443D9EC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  <a:latin typeface="Arial Black" panose="020B0A04020102020204" pitchFamily="34" charset="0"/>
              </a:rPr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438D-F006-6894-ABE8-2FC8A7AD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India has 22 official languages and hundreds of dialects.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Hindi and English are widely spoken.</a:t>
            </a:r>
          </a:p>
          <a:p>
            <a:pPr marL="0" indent="0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ahnschrift SemiBold" panose="020B0502040204020203" pitchFamily="34" charset="0"/>
              </a:rPr>
              <a:t>Every region has its own language script and oral tradition.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Bhasha Sangam - Celebrating the ...">
            <a:extLst>
              <a:ext uri="{FF2B5EF4-FFF2-40B4-BE49-F238E27FC236}">
                <a16:creationId xmlns:a16="http://schemas.microsoft.com/office/drawing/2014/main" id="{53F18D50-09B5-C1B3-BBEF-D3CC28D03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647" y="2379643"/>
            <a:ext cx="2952520" cy="23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37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D70E-4A22-CBAC-C435-9FB1667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Religions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A32C1-8373-58C3-7C29-34390DDF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Major religions: Hinduism, Islam, Christianity, Sikhism, Buddhism, Jainism.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India is the birthplace of 4 major world religions.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Religious festivals are celebrated across communities.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Diversity in India - Understanding ...">
            <a:extLst>
              <a:ext uri="{FF2B5EF4-FFF2-40B4-BE49-F238E27FC236}">
                <a16:creationId xmlns:a16="http://schemas.microsoft.com/office/drawing/2014/main" id="{A362C87A-B68F-43D4-92F5-BC77B7095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090" y="2754217"/>
            <a:ext cx="2952520" cy="22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4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5A81-7E80-8611-DE06-892A47D7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Festivals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1F26BB-84DA-1031-346A-EBD932228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49702"/>
            <a:ext cx="79993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Holi, Diwali, Eid, Christmas, Baisakhi, Pongal, Onam,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festival reflects local traditions and regional flavors.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harmony and shared joy.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Festivals of India | Exotic India Art">
            <a:extLst>
              <a:ext uri="{FF2B5EF4-FFF2-40B4-BE49-F238E27FC236}">
                <a16:creationId xmlns:a16="http://schemas.microsoft.com/office/drawing/2014/main" id="{36F69281-2B6E-AE8E-E808-34998A353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907" y="2809474"/>
            <a:ext cx="18859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20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9DCB-EF73-7DDB-A3B5-805EB31E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847" y="77146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Food &amp; Clothing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97BBD-C93C-04EA-5048-99351C69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98" y="2192002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Diverse cuisines: from spicy South Indian to rich North Indian dishes.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Clothing styles vary: sarees, salwar-kameez, dhotis, kurta-pajamas, etc.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Each region has unique attire and textiles.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Traditional cloth l traditional food ...">
            <a:extLst>
              <a:ext uri="{FF2B5EF4-FFF2-40B4-BE49-F238E27FC236}">
                <a16:creationId xmlns:a16="http://schemas.microsoft.com/office/drawing/2014/main" id="{D957E4E9-D1AB-87D4-EBBC-67CD2324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22" y="2774142"/>
            <a:ext cx="3098377" cy="22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076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C943-8EE6-C983-6077-08051C04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Art, Dance &amp; Music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3D7B-BB8A-AF0B-80AF-4CC314C7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960" y="2214035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Classical dances: Bharatanatyam, Kathak, Odissi, Kathakali, etc.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Folk music and dances: Bhangra, Garba, Lavani, etc.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Rich tradition in paintings, handicrafts, and sculpture.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ance and Music in Indian Culture">
            <a:extLst>
              <a:ext uri="{FF2B5EF4-FFF2-40B4-BE49-F238E27FC236}">
                <a16:creationId xmlns:a16="http://schemas.microsoft.com/office/drawing/2014/main" id="{90AEB903-BD7D-C581-F330-CE794B68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412" y="2655065"/>
            <a:ext cx="3262198" cy="212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A9D7-CA1F-5B4F-D4CB-B0B67C21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BA60-0AF9-B1E1-057C-9F5ABAC8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2" y="2180985"/>
            <a:ext cx="9603275" cy="34506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India’s diversity is a strength, not a division.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Cultural richness brings color and depth to the nation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True example of “Unity in Diversity.”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Cultural diversity score: Celebrating ...">
            <a:extLst>
              <a:ext uri="{FF2B5EF4-FFF2-40B4-BE49-F238E27FC236}">
                <a16:creationId xmlns:a16="http://schemas.microsoft.com/office/drawing/2014/main" id="{92750EFE-CBCF-C517-DDA6-43DEB8C0F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465" y="2655066"/>
            <a:ext cx="3525398" cy="22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1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F9AE-80FE-9BF0-15C8-79DFFB1F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Thousand Cute Thank You Images Royalty ...">
            <a:extLst>
              <a:ext uri="{FF2B5EF4-FFF2-40B4-BE49-F238E27FC236}">
                <a16:creationId xmlns:a16="http://schemas.microsoft.com/office/drawing/2014/main" id="{8E2D34AA-0A7D-A9C2-B5B4-C15B42DE08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9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758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67</TotalTime>
  <Words>236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Black</vt:lpstr>
      <vt:lpstr>Bahnschrift SemiBold</vt:lpstr>
      <vt:lpstr>Gill Sans MT</vt:lpstr>
      <vt:lpstr>Gallery</vt:lpstr>
      <vt:lpstr>PowerPoint Presentation</vt:lpstr>
      <vt:lpstr>Introduction</vt:lpstr>
      <vt:lpstr>Languages</vt:lpstr>
      <vt:lpstr>Religions</vt:lpstr>
      <vt:lpstr>Festivals</vt:lpstr>
      <vt:lpstr>Food &amp; Clothing</vt:lpstr>
      <vt:lpstr>Art, Dance &amp; Music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BIJWASAN7</dc:creator>
  <cp:lastModifiedBy>BIJWASAN7</cp:lastModifiedBy>
  <cp:revision>2</cp:revision>
  <dcterms:created xsi:type="dcterms:W3CDTF">2025-05-27T11:16:15Z</dcterms:created>
  <dcterms:modified xsi:type="dcterms:W3CDTF">2025-05-28T11:28:57Z</dcterms:modified>
</cp:coreProperties>
</file>