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4"/>
  </p:notesMasterIdLst>
  <p:handoutMasterIdLst>
    <p:handoutMasterId r:id="rId25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319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297" r:id="rId2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818E27-81D5-4901-AF0A-9368D27154B9}" v="35" dt="2024-09-29T15:32:48.506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mika Shukla" userId="4cb13b801dbc5caa" providerId="LiveId" clId="{E1818E27-81D5-4901-AF0A-9368D27154B9}"/>
    <pc:docChg chg="undo custSel addSld modSld">
      <pc:chgData name="Anamika Shukla" userId="4cb13b801dbc5caa" providerId="LiveId" clId="{E1818E27-81D5-4901-AF0A-9368D27154B9}" dt="2024-10-05T16:36:34.795" v="781" actId="403"/>
      <pc:docMkLst>
        <pc:docMk/>
      </pc:docMkLst>
      <pc:sldChg chg="addSp delSp modSp mod">
        <pc:chgData name="Anamika Shukla" userId="4cb13b801dbc5caa" providerId="LiveId" clId="{E1818E27-81D5-4901-AF0A-9368D27154B9}" dt="2024-09-29T15:18:54.700" v="161" actId="1076"/>
        <pc:sldMkLst>
          <pc:docMk/>
          <pc:sldMk cId="685681062" sldId="282"/>
        </pc:sldMkLst>
        <pc:spChg chg="add del mod">
          <ac:chgData name="Anamika Shukla" userId="4cb13b801dbc5caa" providerId="LiveId" clId="{E1818E27-81D5-4901-AF0A-9368D27154B9}" dt="2024-09-29T15:01:26.619" v="47" actId="478"/>
          <ac:spMkLst>
            <pc:docMk/>
            <pc:sldMk cId="685681062" sldId="282"/>
            <ac:spMk id="8" creationId="{79E6CF47-5DE5-0A65-CD36-9A3C44F41D1C}"/>
          </ac:spMkLst>
        </pc:spChg>
        <pc:spChg chg="add mod">
          <ac:chgData name="Anamika Shukla" userId="4cb13b801dbc5caa" providerId="LiveId" clId="{E1818E27-81D5-4901-AF0A-9368D27154B9}" dt="2024-09-29T15:18:54.700" v="161" actId="1076"/>
          <ac:spMkLst>
            <pc:docMk/>
            <pc:sldMk cId="685681062" sldId="282"/>
            <ac:spMk id="9" creationId="{550B00F4-20C6-8451-328F-557D76D65126}"/>
          </ac:spMkLst>
        </pc:spChg>
        <pc:spChg chg="add del mod">
          <ac:chgData name="Anamika Shukla" userId="4cb13b801dbc5caa" providerId="LiveId" clId="{E1818E27-81D5-4901-AF0A-9368D27154B9}" dt="2024-09-29T15:02:05.296" v="54" actId="478"/>
          <ac:spMkLst>
            <pc:docMk/>
            <pc:sldMk cId="685681062" sldId="282"/>
            <ac:spMk id="10" creationId="{9492C8FE-E75E-9FAF-2CCF-D33CE2CBD957}"/>
          </ac:spMkLst>
        </pc:spChg>
        <pc:spChg chg="add mod">
          <ac:chgData name="Anamika Shukla" userId="4cb13b801dbc5caa" providerId="LiveId" clId="{E1818E27-81D5-4901-AF0A-9368D27154B9}" dt="2024-09-29T15:05:32.253" v="99" actId="113"/>
          <ac:spMkLst>
            <pc:docMk/>
            <pc:sldMk cId="685681062" sldId="282"/>
            <ac:spMk id="12" creationId="{BFB3EE0B-A896-1BDD-7943-E0172AB835E4}"/>
          </ac:spMkLst>
        </pc:spChg>
        <pc:picChg chg="add mod modCrop">
          <ac:chgData name="Anamika Shukla" userId="4cb13b801dbc5caa" providerId="LiveId" clId="{E1818E27-81D5-4901-AF0A-9368D27154B9}" dt="2024-09-29T15:18:48.965" v="160" actId="14100"/>
          <ac:picMkLst>
            <pc:docMk/>
            <pc:sldMk cId="685681062" sldId="282"/>
            <ac:picMk id="7" creationId="{1920429A-C2AF-9A4C-18FB-E0494D8C71FB}"/>
          </ac:picMkLst>
        </pc:picChg>
      </pc:sldChg>
      <pc:sldChg chg="modSp mod">
        <pc:chgData name="Anamika Shukla" userId="4cb13b801dbc5caa" providerId="LiveId" clId="{E1818E27-81D5-4901-AF0A-9368D27154B9}" dt="2024-10-05T16:36:34.795" v="781" actId="403"/>
        <pc:sldMkLst>
          <pc:docMk/>
          <pc:sldMk cId="1973173046" sldId="297"/>
        </pc:sldMkLst>
        <pc:spChg chg="mod">
          <ac:chgData name="Anamika Shukla" userId="4cb13b801dbc5caa" providerId="LiveId" clId="{E1818E27-81D5-4901-AF0A-9368D27154B9}" dt="2024-10-05T16:36:23.167" v="777" actId="20577"/>
          <ac:spMkLst>
            <pc:docMk/>
            <pc:sldMk cId="1973173046" sldId="297"/>
            <ac:spMk id="2" creationId="{509D22C5-0C9E-B582-A8FE-B45E70A01E7F}"/>
          </ac:spMkLst>
        </pc:spChg>
        <pc:spChg chg="mod">
          <ac:chgData name="Anamika Shukla" userId="4cb13b801dbc5caa" providerId="LiveId" clId="{E1818E27-81D5-4901-AF0A-9368D27154B9}" dt="2024-10-05T16:36:34.795" v="781" actId="403"/>
          <ac:spMkLst>
            <pc:docMk/>
            <pc:sldMk cId="1973173046" sldId="297"/>
            <ac:spMk id="3" creationId="{D8B5CEF2-E667-BBB5-2EA6-C06F93B6DE12}"/>
          </ac:spMkLst>
        </pc:spChg>
      </pc:sldChg>
      <pc:sldChg chg="modSp mod">
        <pc:chgData name="Anamika Shukla" userId="4cb13b801dbc5caa" providerId="LiveId" clId="{E1818E27-81D5-4901-AF0A-9368D27154B9}" dt="2024-09-29T14:56:52.749" v="26" actId="20577"/>
        <pc:sldMkLst>
          <pc:docMk/>
          <pc:sldMk cId="2202437675" sldId="312"/>
        </pc:sldMkLst>
        <pc:spChg chg="mod">
          <ac:chgData name="Anamika Shukla" userId="4cb13b801dbc5caa" providerId="LiveId" clId="{E1818E27-81D5-4901-AF0A-9368D27154B9}" dt="2024-09-29T14:56:52.749" v="26" actId="20577"/>
          <ac:spMkLst>
            <pc:docMk/>
            <pc:sldMk cId="2202437675" sldId="312"/>
            <ac:spMk id="2" creationId="{4207FF65-A536-F639-8591-ED024C223308}"/>
          </ac:spMkLst>
        </pc:spChg>
      </pc:sldChg>
      <pc:sldChg chg="addSp delSp modSp mod">
        <pc:chgData name="Anamika Shukla" userId="4cb13b801dbc5caa" providerId="LiveId" clId="{E1818E27-81D5-4901-AF0A-9368D27154B9}" dt="2024-09-29T15:22:08.511" v="184" actId="12"/>
        <pc:sldMkLst>
          <pc:docMk/>
          <pc:sldMk cId="1131718056" sldId="314"/>
        </pc:sldMkLst>
        <pc:spChg chg="mod">
          <ac:chgData name="Anamika Shukla" userId="4cb13b801dbc5caa" providerId="LiveId" clId="{E1818E27-81D5-4901-AF0A-9368D27154B9}" dt="2024-09-29T15:07:35.736" v="118" actId="1076"/>
          <ac:spMkLst>
            <pc:docMk/>
            <pc:sldMk cId="1131718056" sldId="314"/>
            <ac:spMk id="2" creationId="{B6210199-C129-11F0-56F2-2D1AED21CB4C}"/>
          </ac:spMkLst>
        </pc:spChg>
        <pc:spChg chg="del">
          <ac:chgData name="Anamika Shukla" userId="4cb13b801dbc5caa" providerId="LiveId" clId="{E1818E27-81D5-4901-AF0A-9368D27154B9}" dt="2024-09-29T15:07:20.634" v="115" actId="478"/>
          <ac:spMkLst>
            <pc:docMk/>
            <pc:sldMk cId="1131718056" sldId="314"/>
            <ac:spMk id="3" creationId="{370AEC4F-E711-8552-9C34-82C1514A1E37}"/>
          </ac:spMkLst>
        </pc:spChg>
        <pc:spChg chg="del">
          <ac:chgData name="Anamika Shukla" userId="4cb13b801dbc5caa" providerId="LiveId" clId="{E1818E27-81D5-4901-AF0A-9368D27154B9}" dt="2024-09-29T15:07:41.349" v="119" actId="478"/>
          <ac:spMkLst>
            <pc:docMk/>
            <pc:sldMk cId="1131718056" sldId="314"/>
            <ac:spMk id="4" creationId="{BDDD6BDC-E008-6AB7-55A1-46ED9BCF054F}"/>
          </ac:spMkLst>
        </pc:spChg>
        <pc:spChg chg="add del mod">
          <ac:chgData name="Anamika Shukla" userId="4cb13b801dbc5caa" providerId="LiveId" clId="{E1818E27-81D5-4901-AF0A-9368D27154B9}" dt="2024-09-29T15:07:43.957" v="120" actId="478"/>
          <ac:spMkLst>
            <pc:docMk/>
            <pc:sldMk cId="1131718056" sldId="314"/>
            <ac:spMk id="6" creationId="{27BCFEF5-C2DD-EBFF-362D-48CA164C8BE2}"/>
          </ac:spMkLst>
        </pc:spChg>
        <pc:spChg chg="add mod">
          <ac:chgData name="Anamika Shukla" userId="4cb13b801dbc5caa" providerId="LiveId" clId="{E1818E27-81D5-4901-AF0A-9368D27154B9}" dt="2024-09-29T15:22:08.511" v="184" actId="12"/>
          <ac:spMkLst>
            <pc:docMk/>
            <pc:sldMk cId="1131718056" sldId="314"/>
            <ac:spMk id="16" creationId="{0CC8BB20-8A2F-8B12-E2C5-16E0D327A370}"/>
          </ac:spMkLst>
        </pc:spChg>
        <pc:picChg chg="add del mod">
          <ac:chgData name="Anamika Shukla" userId="4cb13b801dbc5caa" providerId="LiveId" clId="{E1818E27-81D5-4901-AF0A-9368D27154B9}" dt="2024-09-29T15:15:22.500" v="124" actId="478"/>
          <ac:picMkLst>
            <pc:docMk/>
            <pc:sldMk cId="1131718056" sldId="314"/>
            <ac:picMk id="8" creationId="{8DB60655-FB61-20ED-B8E7-7F36CF6C6CFE}"/>
          </ac:picMkLst>
        </pc:picChg>
        <pc:picChg chg="add del mod">
          <ac:chgData name="Anamika Shukla" userId="4cb13b801dbc5caa" providerId="LiveId" clId="{E1818E27-81D5-4901-AF0A-9368D27154B9}" dt="2024-09-29T15:15:22.500" v="124" actId="478"/>
          <ac:picMkLst>
            <pc:docMk/>
            <pc:sldMk cId="1131718056" sldId="314"/>
            <ac:picMk id="10" creationId="{1228324C-E371-D93D-9CE6-56C0BDEF28C5}"/>
          </ac:picMkLst>
        </pc:picChg>
        <pc:picChg chg="add mod modCrop">
          <ac:chgData name="Anamika Shukla" userId="4cb13b801dbc5caa" providerId="LiveId" clId="{E1818E27-81D5-4901-AF0A-9368D27154B9}" dt="2024-09-29T15:20:54.652" v="166" actId="1076"/>
          <ac:picMkLst>
            <pc:docMk/>
            <pc:sldMk cId="1131718056" sldId="314"/>
            <ac:picMk id="12" creationId="{8E8C9B17-39E8-BBEF-5784-A6271F89A4C8}"/>
          </ac:picMkLst>
        </pc:picChg>
        <pc:picChg chg="add mod modCrop">
          <ac:chgData name="Anamika Shukla" userId="4cb13b801dbc5caa" providerId="LiveId" clId="{E1818E27-81D5-4901-AF0A-9368D27154B9}" dt="2024-09-29T15:21:29.892" v="174" actId="1076"/>
          <ac:picMkLst>
            <pc:docMk/>
            <pc:sldMk cId="1131718056" sldId="314"/>
            <ac:picMk id="14" creationId="{52A823C3-305F-00F5-AFA6-A73ACFB5B3FB}"/>
          </ac:picMkLst>
        </pc:picChg>
      </pc:sldChg>
      <pc:sldChg chg="addSp delSp modSp mod">
        <pc:chgData name="Anamika Shukla" userId="4cb13b801dbc5caa" providerId="LiveId" clId="{E1818E27-81D5-4901-AF0A-9368D27154B9}" dt="2024-09-29T15:29:27.719" v="300" actId="1076"/>
        <pc:sldMkLst>
          <pc:docMk/>
          <pc:sldMk cId="2468595790" sldId="315"/>
        </pc:sldMkLst>
        <pc:spChg chg="mod">
          <ac:chgData name="Anamika Shukla" userId="4cb13b801dbc5caa" providerId="LiveId" clId="{E1818E27-81D5-4901-AF0A-9368D27154B9}" dt="2024-09-29T15:23:57.455" v="248" actId="14100"/>
          <ac:spMkLst>
            <pc:docMk/>
            <pc:sldMk cId="2468595790" sldId="315"/>
            <ac:spMk id="2" creationId="{B28A34A6-22BC-27A4-2C79-EE98A4943B14}"/>
          </ac:spMkLst>
        </pc:spChg>
        <pc:spChg chg="del">
          <ac:chgData name="Anamika Shukla" userId="4cb13b801dbc5caa" providerId="LiveId" clId="{E1818E27-81D5-4901-AF0A-9368D27154B9}" dt="2024-09-29T15:23:24.198" v="223" actId="478"/>
          <ac:spMkLst>
            <pc:docMk/>
            <pc:sldMk cId="2468595790" sldId="315"/>
            <ac:spMk id="3" creationId="{7267C004-8B72-C872-98FB-00A2A584D055}"/>
          </ac:spMkLst>
        </pc:spChg>
        <pc:spChg chg="add del mod">
          <ac:chgData name="Anamika Shukla" userId="4cb13b801dbc5caa" providerId="LiveId" clId="{E1818E27-81D5-4901-AF0A-9368D27154B9}" dt="2024-09-29T15:24:09.767" v="250" actId="478"/>
          <ac:spMkLst>
            <pc:docMk/>
            <pc:sldMk cId="2468595790" sldId="315"/>
            <ac:spMk id="5" creationId="{1CDEBF12-677E-7CAA-972E-290737A20D4A}"/>
          </ac:spMkLst>
        </pc:spChg>
        <pc:spChg chg="add del mod">
          <ac:chgData name="Anamika Shukla" userId="4cb13b801dbc5caa" providerId="LiveId" clId="{E1818E27-81D5-4901-AF0A-9368D27154B9}" dt="2024-09-29T15:24:16.177" v="252" actId="478"/>
          <ac:spMkLst>
            <pc:docMk/>
            <pc:sldMk cId="2468595790" sldId="315"/>
            <ac:spMk id="7" creationId="{BB91BD5C-90A6-D725-F995-2D7A653D7829}"/>
          </ac:spMkLst>
        </pc:spChg>
        <pc:spChg chg="del">
          <ac:chgData name="Anamika Shukla" userId="4cb13b801dbc5caa" providerId="LiveId" clId="{E1818E27-81D5-4901-AF0A-9368D27154B9}" dt="2024-09-29T15:24:04.945" v="249" actId="478"/>
          <ac:spMkLst>
            <pc:docMk/>
            <pc:sldMk cId="2468595790" sldId="315"/>
            <ac:spMk id="16" creationId="{AEF9954A-E263-8A7E-58B1-4D03F7D1BD9B}"/>
          </ac:spMkLst>
        </pc:spChg>
        <pc:spChg chg="del">
          <ac:chgData name="Anamika Shukla" userId="4cb13b801dbc5caa" providerId="LiveId" clId="{E1818E27-81D5-4901-AF0A-9368D27154B9}" dt="2024-09-29T15:24:14.006" v="251" actId="478"/>
          <ac:spMkLst>
            <pc:docMk/>
            <pc:sldMk cId="2468595790" sldId="315"/>
            <ac:spMk id="17" creationId="{33680A80-5C61-DD02-1119-0565C0AD5372}"/>
          </ac:spMkLst>
        </pc:spChg>
        <pc:picChg chg="add mod modCrop">
          <ac:chgData name="Anamika Shukla" userId="4cb13b801dbc5caa" providerId="LiveId" clId="{E1818E27-81D5-4901-AF0A-9368D27154B9}" dt="2024-09-29T15:29:27.719" v="300" actId="1076"/>
          <ac:picMkLst>
            <pc:docMk/>
            <pc:sldMk cId="2468595790" sldId="315"/>
            <ac:picMk id="9" creationId="{CAC54079-79CC-2B94-80B6-17A9D8D3C792}"/>
          </ac:picMkLst>
        </pc:picChg>
        <pc:picChg chg="add del mod modCrop">
          <ac:chgData name="Anamika Shukla" userId="4cb13b801dbc5caa" providerId="LiveId" clId="{E1818E27-81D5-4901-AF0A-9368D27154B9}" dt="2024-09-29T15:28:58.583" v="293" actId="21"/>
          <ac:picMkLst>
            <pc:docMk/>
            <pc:sldMk cId="2468595790" sldId="315"/>
            <ac:picMk id="11" creationId="{E8D81624-07F9-3BE9-4DDC-1EFD0AF3DB71}"/>
          </ac:picMkLst>
        </pc:picChg>
        <pc:picChg chg="add del mod">
          <ac:chgData name="Anamika Shukla" userId="4cb13b801dbc5caa" providerId="LiveId" clId="{E1818E27-81D5-4901-AF0A-9368D27154B9}" dt="2024-09-29T15:27:29.959" v="275" actId="478"/>
          <ac:picMkLst>
            <pc:docMk/>
            <pc:sldMk cId="2468595790" sldId="315"/>
            <ac:picMk id="13" creationId="{E23976C3-442C-E075-4167-618F0CEBF523}"/>
          </ac:picMkLst>
        </pc:picChg>
        <pc:picChg chg="add del mod">
          <ac:chgData name="Anamika Shukla" userId="4cb13b801dbc5caa" providerId="LiveId" clId="{E1818E27-81D5-4901-AF0A-9368D27154B9}" dt="2024-09-29T15:27:29.959" v="275" actId="478"/>
          <ac:picMkLst>
            <pc:docMk/>
            <pc:sldMk cId="2468595790" sldId="315"/>
            <ac:picMk id="15" creationId="{2A7DFFBF-38E1-F1EB-F02F-B769D09EC508}"/>
          </ac:picMkLst>
        </pc:picChg>
        <pc:picChg chg="add del mod modCrop">
          <ac:chgData name="Anamika Shukla" userId="4cb13b801dbc5caa" providerId="LiveId" clId="{E1818E27-81D5-4901-AF0A-9368D27154B9}" dt="2024-09-29T15:28:52.353" v="291" actId="21"/>
          <ac:picMkLst>
            <pc:docMk/>
            <pc:sldMk cId="2468595790" sldId="315"/>
            <ac:picMk id="19" creationId="{0A58AE0C-F978-40A0-D310-4752E9A3C492}"/>
          </ac:picMkLst>
        </pc:picChg>
      </pc:sldChg>
      <pc:sldChg chg="addSp delSp modSp mod">
        <pc:chgData name="Anamika Shukla" userId="4cb13b801dbc5caa" providerId="LiveId" clId="{E1818E27-81D5-4901-AF0A-9368D27154B9}" dt="2024-10-05T15:52:48.960" v="411" actId="313"/>
        <pc:sldMkLst>
          <pc:docMk/>
          <pc:sldMk cId="1941619646" sldId="317"/>
        </pc:sldMkLst>
        <pc:spChg chg="del">
          <ac:chgData name="Anamika Shukla" userId="4cb13b801dbc5caa" providerId="LiveId" clId="{E1818E27-81D5-4901-AF0A-9368D27154B9}" dt="2024-09-29T15:28:30.187" v="285" actId="478"/>
          <ac:spMkLst>
            <pc:docMk/>
            <pc:sldMk cId="1941619646" sldId="317"/>
            <ac:spMk id="3" creationId="{3D55F2D4-C20E-BEBC-1CCF-4449B0456A7E}"/>
          </ac:spMkLst>
        </pc:spChg>
        <pc:spChg chg="add mod">
          <ac:chgData name="Anamika Shukla" userId="4cb13b801dbc5caa" providerId="LiveId" clId="{E1818E27-81D5-4901-AF0A-9368D27154B9}" dt="2024-10-05T15:52:48.960" v="411" actId="313"/>
          <ac:spMkLst>
            <pc:docMk/>
            <pc:sldMk cId="1941619646" sldId="317"/>
            <ac:spMk id="3" creationId="{94152934-74E8-24B4-13FF-2DFD2EE4BEEF}"/>
          </ac:spMkLst>
        </pc:spChg>
        <pc:spChg chg="del">
          <ac:chgData name="Anamika Shukla" userId="4cb13b801dbc5caa" providerId="LiveId" clId="{E1818E27-81D5-4901-AF0A-9368D27154B9}" dt="2024-09-29T15:28:25.245" v="284" actId="478"/>
          <ac:spMkLst>
            <pc:docMk/>
            <pc:sldMk cId="1941619646" sldId="317"/>
            <ac:spMk id="4" creationId="{C82CE1B8-1C92-D6D2-444B-652DB90E86D1}"/>
          </ac:spMkLst>
        </pc:spChg>
        <pc:spChg chg="add del mod">
          <ac:chgData name="Anamika Shukla" userId="4cb13b801dbc5caa" providerId="LiveId" clId="{E1818E27-81D5-4901-AF0A-9368D27154B9}" dt="2024-09-29T15:28:19.863" v="283" actId="478"/>
          <ac:spMkLst>
            <pc:docMk/>
            <pc:sldMk cId="1941619646" sldId="317"/>
            <ac:spMk id="5" creationId="{762B769E-8436-B16C-E386-03C338C075CE}"/>
          </ac:spMkLst>
        </pc:spChg>
        <pc:spChg chg="add del mod">
          <ac:chgData name="Anamika Shukla" userId="4cb13b801dbc5caa" providerId="LiveId" clId="{E1818E27-81D5-4901-AF0A-9368D27154B9}" dt="2024-09-29T15:28:32.234" v="286" actId="478"/>
          <ac:spMkLst>
            <pc:docMk/>
            <pc:sldMk cId="1941619646" sldId="317"/>
            <ac:spMk id="7" creationId="{074931BD-C790-400F-2853-ABC9471E51E6}"/>
          </ac:spMkLst>
        </pc:spChg>
        <pc:spChg chg="add del mod">
          <ac:chgData name="Anamika Shukla" userId="4cb13b801dbc5caa" providerId="LiveId" clId="{E1818E27-81D5-4901-AF0A-9368D27154B9}" dt="2024-09-29T15:28:40.322" v="288" actId="478"/>
          <ac:spMkLst>
            <pc:docMk/>
            <pc:sldMk cId="1941619646" sldId="317"/>
            <ac:spMk id="9" creationId="{77D91768-C3EF-BAA0-A6CD-0A39D97556BF}"/>
          </ac:spMkLst>
        </pc:spChg>
        <pc:spChg chg="add del mod">
          <ac:chgData name="Anamika Shukla" userId="4cb13b801dbc5caa" providerId="LiveId" clId="{E1818E27-81D5-4901-AF0A-9368D27154B9}" dt="2024-09-29T15:28:43.378" v="290" actId="478"/>
          <ac:spMkLst>
            <pc:docMk/>
            <pc:sldMk cId="1941619646" sldId="317"/>
            <ac:spMk id="12" creationId="{A3DAE2D4-1832-BBE8-5ABD-7AE5C532CAD2}"/>
          </ac:spMkLst>
        </pc:spChg>
        <pc:spChg chg="del">
          <ac:chgData name="Anamika Shukla" userId="4cb13b801dbc5caa" providerId="LiveId" clId="{E1818E27-81D5-4901-AF0A-9368D27154B9}" dt="2024-09-29T15:28:42.434" v="289" actId="478"/>
          <ac:spMkLst>
            <pc:docMk/>
            <pc:sldMk cId="1941619646" sldId="317"/>
            <ac:spMk id="13" creationId="{58AC0C8B-8A7A-9FAE-2D0F-4D1C3A8C3FA5}"/>
          </ac:spMkLst>
        </pc:spChg>
        <pc:spChg chg="del">
          <ac:chgData name="Anamika Shukla" userId="4cb13b801dbc5caa" providerId="LiveId" clId="{E1818E27-81D5-4901-AF0A-9368D27154B9}" dt="2024-09-29T15:28:35.848" v="287" actId="478"/>
          <ac:spMkLst>
            <pc:docMk/>
            <pc:sldMk cId="1941619646" sldId="317"/>
            <ac:spMk id="14" creationId="{749C7CD1-A9AA-49E3-6734-AD9546F2DF5B}"/>
          </ac:spMkLst>
        </pc:spChg>
        <pc:picChg chg="del">
          <ac:chgData name="Anamika Shukla" userId="4cb13b801dbc5caa" providerId="LiveId" clId="{E1818E27-81D5-4901-AF0A-9368D27154B9}" dt="2024-09-29T15:28:16.037" v="282" actId="478"/>
          <ac:picMkLst>
            <pc:docMk/>
            <pc:sldMk cId="1941619646" sldId="317"/>
            <ac:picMk id="10" creationId="{DD0A0899-5B02-CEB5-E5DD-448B169C2377}"/>
          </ac:picMkLst>
        </pc:picChg>
        <pc:picChg chg="add mod">
          <ac:chgData name="Anamika Shukla" userId="4cb13b801dbc5caa" providerId="LiveId" clId="{E1818E27-81D5-4901-AF0A-9368D27154B9}" dt="2024-10-05T15:48:11.867" v="366" actId="14100"/>
          <ac:picMkLst>
            <pc:docMk/>
            <pc:sldMk cId="1941619646" sldId="317"/>
            <ac:picMk id="15" creationId="{E8D81624-07F9-3BE9-4DDC-1EFD0AF3DB71}"/>
          </ac:picMkLst>
        </pc:picChg>
        <pc:picChg chg="add mod modCrop">
          <ac:chgData name="Anamika Shukla" userId="4cb13b801dbc5caa" providerId="LiveId" clId="{E1818E27-81D5-4901-AF0A-9368D27154B9}" dt="2024-10-05T15:48:45.682" v="374" actId="14100"/>
          <ac:picMkLst>
            <pc:docMk/>
            <pc:sldMk cId="1941619646" sldId="317"/>
            <ac:picMk id="17" creationId="{ACE6F8CA-C25B-C3CB-EC52-6A9EDE7871A2}"/>
          </ac:picMkLst>
        </pc:picChg>
        <pc:picChg chg="add mod">
          <ac:chgData name="Anamika Shukla" userId="4cb13b801dbc5caa" providerId="LiveId" clId="{E1818E27-81D5-4901-AF0A-9368D27154B9}" dt="2024-10-05T15:51:35.910" v="393" actId="1076"/>
          <ac:picMkLst>
            <pc:docMk/>
            <pc:sldMk cId="1941619646" sldId="317"/>
            <ac:picMk id="19" creationId="{0A58AE0C-F978-40A0-D310-4752E9A3C492}"/>
          </ac:picMkLst>
        </pc:picChg>
        <pc:picChg chg="add mod modCrop">
          <ac:chgData name="Anamika Shukla" userId="4cb13b801dbc5caa" providerId="LiveId" clId="{E1818E27-81D5-4901-AF0A-9368D27154B9}" dt="2024-10-05T15:49:17.623" v="383" actId="14100"/>
          <ac:picMkLst>
            <pc:docMk/>
            <pc:sldMk cId="1941619646" sldId="317"/>
            <ac:picMk id="20" creationId="{181C51DE-FFA4-9545-9C4E-66DDABEDA3F4}"/>
          </ac:picMkLst>
        </pc:picChg>
        <pc:picChg chg="add mod modCrop">
          <ac:chgData name="Anamika Shukla" userId="4cb13b801dbc5caa" providerId="LiveId" clId="{E1818E27-81D5-4901-AF0A-9368D27154B9}" dt="2024-10-05T15:51:41.590" v="395" actId="1076"/>
          <ac:picMkLst>
            <pc:docMk/>
            <pc:sldMk cId="1941619646" sldId="317"/>
            <ac:picMk id="22" creationId="{7E13E7F9-AA31-9953-2E34-938C0E95EF7D}"/>
          </ac:picMkLst>
        </pc:picChg>
        <pc:picChg chg="add mod modCrop">
          <ac:chgData name="Anamika Shukla" userId="4cb13b801dbc5caa" providerId="LiveId" clId="{E1818E27-81D5-4901-AF0A-9368D27154B9}" dt="2024-10-05T15:49:40.551" v="390" actId="14100"/>
          <ac:picMkLst>
            <pc:docMk/>
            <pc:sldMk cId="1941619646" sldId="317"/>
            <ac:picMk id="24" creationId="{C1CA8F0F-618F-B15A-B153-EB03873B3FD4}"/>
          </ac:picMkLst>
        </pc:picChg>
      </pc:sldChg>
      <pc:sldChg chg="addSp delSp modSp mod">
        <pc:chgData name="Anamika Shukla" userId="4cb13b801dbc5caa" providerId="LiveId" clId="{E1818E27-81D5-4901-AF0A-9368D27154B9}" dt="2024-10-05T16:11:57.945" v="474" actId="403"/>
        <pc:sldMkLst>
          <pc:docMk/>
          <pc:sldMk cId="4072101725" sldId="318"/>
        </pc:sldMkLst>
        <pc:spChg chg="del">
          <ac:chgData name="Anamika Shukla" userId="4cb13b801dbc5caa" providerId="LiveId" clId="{E1818E27-81D5-4901-AF0A-9368D27154B9}" dt="2024-10-05T16:09:29.581" v="432" actId="478"/>
          <ac:spMkLst>
            <pc:docMk/>
            <pc:sldMk cId="4072101725" sldId="318"/>
            <ac:spMk id="2" creationId="{AB69D854-FB65-0E93-CFE2-041F7C41DD24}"/>
          </ac:spMkLst>
        </pc:spChg>
        <pc:spChg chg="mod">
          <ac:chgData name="Anamika Shukla" userId="4cb13b801dbc5caa" providerId="LiveId" clId="{E1818E27-81D5-4901-AF0A-9368D27154B9}" dt="2024-10-05T16:08:15.457" v="423" actId="255"/>
          <ac:spMkLst>
            <pc:docMk/>
            <pc:sldMk cId="4072101725" sldId="318"/>
            <ac:spMk id="3" creationId="{9443EC8A-1733-CCF7-081F-EB4667CB3285}"/>
          </ac:spMkLst>
        </pc:spChg>
        <pc:spChg chg="del">
          <ac:chgData name="Anamika Shukla" userId="4cb13b801dbc5caa" providerId="LiveId" clId="{E1818E27-81D5-4901-AF0A-9368D27154B9}" dt="2024-10-05T16:08:03.061" v="421" actId="478"/>
          <ac:spMkLst>
            <pc:docMk/>
            <pc:sldMk cId="4072101725" sldId="318"/>
            <ac:spMk id="4" creationId="{ACE55D3D-AA24-CF53-6679-29B3C83F7646}"/>
          </ac:spMkLst>
        </pc:spChg>
        <pc:spChg chg="add del mod">
          <ac:chgData name="Anamika Shukla" userId="4cb13b801dbc5caa" providerId="LiveId" clId="{E1818E27-81D5-4901-AF0A-9368D27154B9}" dt="2024-10-05T16:08:05.513" v="422" actId="478"/>
          <ac:spMkLst>
            <pc:docMk/>
            <pc:sldMk cId="4072101725" sldId="318"/>
            <ac:spMk id="6" creationId="{38A0E4B4-1C36-CB4B-4288-520E3066805F}"/>
          </ac:spMkLst>
        </pc:spChg>
        <pc:spChg chg="add del mod">
          <ac:chgData name="Anamika Shukla" userId="4cb13b801dbc5caa" providerId="LiveId" clId="{E1818E27-81D5-4901-AF0A-9368D27154B9}" dt="2024-10-05T16:09:24.991" v="431" actId="478"/>
          <ac:spMkLst>
            <pc:docMk/>
            <pc:sldMk cId="4072101725" sldId="318"/>
            <ac:spMk id="11" creationId="{1D717321-88C0-E7E1-3FCB-2338AFCFE6E3}"/>
          </ac:spMkLst>
        </pc:spChg>
        <pc:spChg chg="add mod">
          <ac:chgData name="Anamika Shukla" userId="4cb13b801dbc5caa" providerId="LiveId" clId="{E1818E27-81D5-4901-AF0A-9368D27154B9}" dt="2024-10-05T16:11:57.945" v="474" actId="403"/>
          <ac:spMkLst>
            <pc:docMk/>
            <pc:sldMk cId="4072101725" sldId="318"/>
            <ac:spMk id="15" creationId="{76151C86-E22E-2655-DCB3-011D143884AD}"/>
          </ac:spMkLst>
        </pc:spChg>
        <pc:picChg chg="del">
          <ac:chgData name="Anamika Shukla" userId="4cb13b801dbc5caa" providerId="LiveId" clId="{E1818E27-81D5-4901-AF0A-9368D27154B9}" dt="2024-10-05T16:09:23.315" v="430" actId="478"/>
          <ac:picMkLst>
            <pc:docMk/>
            <pc:sldMk cId="4072101725" sldId="318"/>
            <ac:picMk id="7" creationId="{C570EB79-053B-0283-9D2D-6266701EEDDD}"/>
          </ac:picMkLst>
        </pc:picChg>
        <pc:picChg chg="add mod modCrop">
          <ac:chgData name="Anamika Shukla" userId="4cb13b801dbc5caa" providerId="LiveId" clId="{E1818E27-81D5-4901-AF0A-9368D27154B9}" dt="2024-10-05T16:10:31.704" v="443" actId="14100"/>
          <ac:picMkLst>
            <pc:docMk/>
            <pc:sldMk cId="4072101725" sldId="318"/>
            <ac:picMk id="9" creationId="{0C3468A1-BB1E-D9D9-5047-3D2886400F1E}"/>
          </ac:picMkLst>
        </pc:picChg>
        <pc:picChg chg="add mod modCrop">
          <ac:chgData name="Anamika Shukla" userId="4cb13b801dbc5caa" providerId="LiveId" clId="{E1818E27-81D5-4901-AF0A-9368D27154B9}" dt="2024-10-05T16:10:51.755" v="452" actId="1035"/>
          <ac:picMkLst>
            <pc:docMk/>
            <pc:sldMk cId="4072101725" sldId="318"/>
            <ac:picMk id="13" creationId="{D174511C-83D9-1F3D-4761-6242C9955DB1}"/>
          </ac:picMkLst>
        </pc:picChg>
      </pc:sldChg>
      <pc:sldChg chg="addSp delSp modSp mod">
        <pc:chgData name="Anamika Shukla" userId="4cb13b801dbc5caa" providerId="LiveId" clId="{E1818E27-81D5-4901-AF0A-9368D27154B9}" dt="2024-10-05T16:13:54.599" v="496" actId="14100"/>
        <pc:sldMkLst>
          <pc:docMk/>
          <pc:sldMk cId="3969996159" sldId="319"/>
        </pc:sldMkLst>
        <pc:spChg chg="del mod">
          <ac:chgData name="Anamika Shukla" userId="4cb13b801dbc5caa" providerId="LiveId" clId="{E1818E27-81D5-4901-AF0A-9368D27154B9}" dt="2024-10-05T16:12:39.217" v="483" actId="478"/>
          <ac:spMkLst>
            <pc:docMk/>
            <pc:sldMk cId="3969996159" sldId="319"/>
            <ac:spMk id="2" creationId="{A913EEC9-16E3-6C86-97D0-A7EC7EA09CDA}"/>
          </ac:spMkLst>
        </pc:spChg>
        <pc:spChg chg="del">
          <ac:chgData name="Anamika Shukla" userId="4cb13b801dbc5caa" providerId="LiveId" clId="{E1818E27-81D5-4901-AF0A-9368D27154B9}" dt="2024-10-05T16:12:09.569" v="475" actId="478"/>
          <ac:spMkLst>
            <pc:docMk/>
            <pc:sldMk cId="3969996159" sldId="319"/>
            <ac:spMk id="4" creationId="{97DCC342-9FD1-7055-EAAC-008DC851B13F}"/>
          </ac:spMkLst>
        </pc:spChg>
        <pc:spChg chg="mod">
          <ac:chgData name="Anamika Shukla" userId="4cb13b801dbc5caa" providerId="LiveId" clId="{E1818E27-81D5-4901-AF0A-9368D27154B9}" dt="2024-10-05T16:13:10.695" v="489" actId="1076"/>
          <ac:spMkLst>
            <pc:docMk/>
            <pc:sldMk cId="3969996159" sldId="319"/>
            <ac:spMk id="5" creationId="{2136FCF6-982C-CC37-9625-3EBFC7E7DD13}"/>
          </ac:spMkLst>
        </pc:spChg>
        <pc:spChg chg="add del mod">
          <ac:chgData name="Anamika Shukla" userId="4cb13b801dbc5caa" providerId="LiveId" clId="{E1818E27-81D5-4901-AF0A-9368D27154B9}" dt="2024-10-05T16:12:10.610" v="476" actId="478"/>
          <ac:spMkLst>
            <pc:docMk/>
            <pc:sldMk cId="3969996159" sldId="319"/>
            <ac:spMk id="7" creationId="{1602DD10-29FC-F1E3-814C-BDBB69A87074}"/>
          </ac:spMkLst>
        </pc:spChg>
        <pc:spChg chg="add del mod">
          <ac:chgData name="Anamika Shukla" userId="4cb13b801dbc5caa" providerId="LiveId" clId="{E1818E27-81D5-4901-AF0A-9368D27154B9}" dt="2024-10-05T16:12:15.473" v="478" actId="478"/>
          <ac:spMkLst>
            <pc:docMk/>
            <pc:sldMk cId="3969996159" sldId="319"/>
            <ac:spMk id="9" creationId="{AC5BE395-BEA1-0607-F447-11E3EA0924AF}"/>
          </ac:spMkLst>
        </pc:spChg>
        <pc:graphicFrameChg chg="del">
          <ac:chgData name="Anamika Shukla" userId="4cb13b801dbc5caa" providerId="LiveId" clId="{E1818E27-81D5-4901-AF0A-9368D27154B9}" dt="2024-10-05T16:12:12.771" v="477" actId="478"/>
          <ac:graphicFrameMkLst>
            <pc:docMk/>
            <pc:sldMk cId="3969996159" sldId="319"/>
            <ac:graphicFrameMk id="6" creationId="{4DB3991E-0605-C20E-53AD-D64E13638DA5}"/>
          </ac:graphicFrameMkLst>
        </pc:graphicFrameChg>
        <pc:picChg chg="add mod modCrop">
          <ac:chgData name="Anamika Shukla" userId="4cb13b801dbc5caa" providerId="LiveId" clId="{E1818E27-81D5-4901-AF0A-9368D27154B9}" dt="2024-10-05T16:13:54.599" v="496" actId="14100"/>
          <ac:picMkLst>
            <pc:docMk/>
            <pc:sldMk cId="3969996159" sldId="319"/>
            <ac:picMk id="11" creationId="{6EBB44E5-55C7-8B7F-0BB7-77A252F6932E}"/>
          </ac:picMkLst>
        </pc:picChg>
      </pc:sldChg>
      <pc:sldChg chg="addSp delSp modSp mod">
        <pc:chgData name="Anamika Shukla" userId="4cb13b801dbc5caa" providerId="LiveId" clId="{E1818E27-81D5-4901-AF0A-9368D27154B9}" dt="2024-10-05T16:17:21.594" v="540" actId="113"/>
        <pc:sldMkLst>
          <pc:docMk/>
          <pc:sldMk cId="2498021601" sldId="321"/>
        </pc:sldMkLst>
        <pc:spChg chg="del">
          <ac:chgData name="Anamika Shukla" userId="4cb13b801dbc5caa" providerId="LiveId" clId="{E1818E27-81D5-4901-AF0A-9368D27154B9}" dt="2024-10-05T16:15:25.044" v="516" actId="478"/>
          <ac:spMkLst>
            <pc:docMk/>
            <pc:sldMk cId="2498021601" sldId="321"/>
            <ac:spMk id="2" creationId="{1DCFAD14-1AAA-8CDA-A49B-523FD6C66F35}"/>
          </ac:spMkLst>
        </pc:spChg>
        <pc:spChg chg="del">
          <ac:chgData name="Anamika Shukla" userId="4cb13b801dbc5caa" providerId="LiveId" clId="{E1818E27-81D5-4901-AF0A-9368D27154B9}" dt="2024-10-05T16:14:17.899" v="501" actId="478"/>
          <ac:spMkLst>
            <pc:docMk/>
            <pc:sldMk cId="2498021601" sldId="321"/>
            <ac:spMk id="3" creationId="{38D62608-F5E4-7EC0-5EF0-4F988DDDEC5B}"/>
          </ac:spMkLst>
        </pc:spChg>
        <pc:spChg chg="add del mod">
          <ac:chgData name="Anamika Shukla" userId="4cb13b801dbc5caa" providerId="LiveId" clId="{E1818E27-81D5-4901-AF0A-9368D27154B9}" dt="2024-10-05T16:14:05.035" v="498" actId="478"/>
          <ac:spMkLst>
            <pc:docMk/>
            <pc:sldMk cId="2498021601" sldId="321"/>
            <ac:spMk id="5" creationId="{FAE7C432-5B1A-C01F-4B23-6EBAF608AAD4}"/>
          </ac:spMkLst>
        </pc:spChg>
        <pc:spChg chg="add del mod">
          <ac:chgData name="Anamika Shukla" userId="4cb13b801dbc5caa" providerId="LiveId" clId="{E1818E27-81D5-4901-AF0A-9368D27154B9}" dt="2024-10-05T16:14:10.573" v="500" actId="478"/>
          <ac:spMkLst>
            <pc:docMk/>
            <pc:sldMk cId="2498021601" sldId="321"/>
            <ac:spMk id="7" creationId="{03556F0D-BA8E-0529-F0A6-463093AB225E}"/>
          </ac:spMkLst>
        </pc:spChg>
        <pc:spChg chg="add del mod">
          <ac:chgData name="Anamika Shukla" userId="4cb13b801dbc5caa" providerId="LiveId" clId="{E1818E27-81D5-4901-AF0A-9368D27154B9}" dt="2024-10-05T16:14:20.784" v="502" actId="478"/>
          <ac:spMkLst>
            <pc:docMk/>
            <pc:sldMk cId="2498021601" sldId="321"/>
            <ac:spMk id="9" creationId="{7A319945-C17C-4F33-0A72-BE6A512CE99F}"/>
          </ac:spMkLst>
        </pc:spChg>
        <pc:spChg chg="del">
          <ac:chgData name="Anamika Shukla" userId="4cb13b801dbc5caa" providerId="LiveId" clId="{E1818E27-81D5-4901-AF0A-9368D27154B9}" dt="2024-10-05T16:14:02.476" v="497" actId="478"/>
          <ac:spMkLst>
            <pc:docMk/>
            <pc:sldMk cId="2498021601" sldId="321"/>
            <ac:spMk id="12" creationId="{288BD9B8-D6A6-D55A-830D-4D3CC2DC3933}"/>
          </ac:spMkLst>
        </pc:spChg>
        <pc:spChg chg="del">
          <ac:chgData name="Anamika Shukla" userId="4cb13b801dbc5caa" providerId="LiveId" clId="{E1818E27-81D5-4901-AF0A-9368D27154B9}" dt="2024-10-05T16:14:08.285" v="499" actId="478"/>
          <ac:spMkLst>
            <pc:docMk/>
            <pc:sldMk cId="2498021601" sldId="321"/>
            <ac:spMk id="13" creationId="{0853098E-C088-D323-4BF2-987893F262F6}"/>
          </ac:spMkLst>
        </pc:spChg>
        <pc:spChg chg="add mod">
          <ac:chgData name="Anamika Shukla" userId="4cb13b801dbc5caa" providerId="LiveId" clId="{E1818E27-81D5-4901-AF0A-9368D27154B9}" dt="2024-10-05T16:17:21.594" v="540" actId="113"/>
          <ac:spMkLst>
            <pc:docMk/>
            <pc:sldMk cId="2498021601" sldId="321"/>
            <ac:spMk id="17" creationId="{AB60408E-0D36-A505-5EA3-6BA018548786}"/>
          </ac:spMkLst>
        </pc:spChg>
        <pc:picChg chg="add mod">
          <ac:chgData name="Anamika Shukla" userId="4cb13b801dbc5caa" providerId="LiveId" clId="{E1818E27-81D5-4901-AF0A-9368D27154B9}" dt="2024-10-05T16:16:22.718" v="528" actId="14100"/>
          <ac:picMkLst>
            <pc:docMk/>
            <pc:sldMk cId="2498021601" sldId="321"/>
            <ac:picMk id="11" creationId="{E46EFA66-5402-CEED-2511-B39A5C87627A}"/>
          </ac:picMkLst>
        </pc:picChg>
        <pc:picChg chg="add mod">
          <ac:chgData name="Anamika Shukla" userId="4cb13b801dbc5caa" providerId="LiveId" clId="{E1818E27-81D5-4901-AF0A-9368D27154B9}" dt="2024-10-05T16:16:46.712" v="532" actId="1076"/>
          <ac:picMkLst>
            <pc:docMk/>
            <pc:sldMk cId="2498021601" sldId="321"/>
            <ac:picMk id="15" creationId="{F952F819-BD16-9E20-9EF1-B031DB17ED35}"/>
          </ac:picMkLst>
        </pc:picChg>
      </pc:sldChg>
      <pc:sldChg chg="addSp delSp modSp mod">
        <pc:chgData name="Anamika Shukla" userId="4cb13b801dbc5caa" providerId="LiveId" clId="{E1818E27-81D5-4901-AF0A-9368D27154B9}" dt="2024-10-05T16:21:45.192" v="602" actId="1076"/>
        <pc:sldMkLst>
          <pc:docMk/>
          <pc:sldMk cId="1686213229" sldId="322"/>
        </pc:sldMkLst>
        <pc:spChg chg="del mod">
          <ac:chgData name="Anamika Shukla" userId="4cb13b801dbc5caa" providerId="LiveId" clId="{E1818E27-81D5-4901-AF0A-9368D27154B9}" dt="2024-10-05T16:18:32.209" v="553" actId="478"/>
          <ac:spMkLst>
            <pc:docMk/>
            <pc:sldMk cId="1686213229" sldId="322"/>
            <ac:spMk id="2" creationId="{4730A324-0737-F0DA-1F7D-10CBE06D7C3F}"/>
          </ac:spMkLst>
        </pc:spChg>
        <pc:spChg chg="del">
          <ac:chgData name="Anamika Shukla" userId="4cb13b801dbc5caa" providerId="LiveId" clId="{E1818E27-81D5-4901-AF0A-9368D27154B9}" dt="2024-10-05T16:18:46.217" v="555" actId="478"/>
          <ac:spMkLst>
            <pc:docMk/>
            <pc:sldMk cId="1686213229" sldId="322"/>
            <ac:spMk id="3" creationId="{AC21286A-7B29-3B58-1636-0F45723890AB}"/>
          </ac:spMkLst>
        </pc:spChg>
        <pc:spChg chg="add del mod">
          <ac:chgData name="Anamika Shukla" userId="4cb13b801dbc5caa" providerId="LiveId" clId="{E1818E27-81D5-4901-AF0A-9368D27154B9}" dt="2024-10-05T16:17:32.167" v="542" actId="478"/>
          <ac:spMkLst>
            <pc:docMk/>
            <pc:sldMk cId="1686213229" sldId="322"/>
            <ac:spMk id="6" creationId="{F03C1CD8-1F9E-B144-7C64-ABD53FB4D429}"/>
          </ac:spMkLst>
        </pc:spChg>
        <pc:spChg chg="add mod">
          <ac:chgData name="Anamika Shukla" userId="4cb13b801dbc5caa" providerId="LiveId" clId="{E1818E27-81D5-4901-AF0A-9368D27154B9}" dt="2024-10-05T16:19:00.051" v="558" actId="14100"/>
          <ac:spMkLst>
            <pc:docMk/>
            <pc:sldMk cId="1686213229" sldId="322"/>
            <ac:spMk id="8" creationId="{05770845-420F-3030-6209-ADEED684B6D6}"/>
          </ac:spMkLst>
        </pc:spChg>
        <pc:spChg chg="add mod">
          <ac:chgData name="Anamika Shukla" userId="4cb13b801dbc5caa" providerId="LiveId" clId="{E1818E27-81D5-4901-AF0A-9368D27154B9}" dt="2024-10-05T16:21:45.192" v="602" actId="1076"/>
          <ac:spMkLst>
            <pc:docMk/>
            <pc:sldMk cId="1686213229" sldId="322"/>
            <ac:spMk id="10" creationId="{2E9CB491-E262-A2B8-0C75-C4620F4C8BB6}"/>
          </ac:spMkLst>
        </pc:spChg>
        <pc:graphicFrameChg chg="del">
          <ac:chgData name="Anamika Shukla" userId="4cb13b801dbc5caa" providerId="LiveId" clId="{E1818E27-81D5-4901-AF0A-9368D27154B9}" dt="2024-10-05T16:17:29.758" v="541" actId="478"/>
          <ac:graphicFrameMkLst>
            <pc:docMk/>
            <pc:sldMk cId="1686213229" sldId="322"/>
            <ac:graphicFrameMk id="5" creationId="{AC0C7FF8-9CAF-6C67-C1E5-AF40401D0B3D}"/>
          </ac:graphicFrameMkLst>
        </pc:graphicFrameChg>
      </pc:sldChg>
      <pc:sldChg chg="addSp delSp modSp new mod">
        <pc:chgData name="Anamika Shukla" userId="4cb13b801dbc5caa" providerId="LiveId" clId="{E1818E27-81D5-4901-AF0A-9368D27154B9}" dt="2024-10-05T16:23:35.144" v="614" actId="14100"/>
        <pc:sldMkLst>
          <pc:docMk/>
          <pc:sldMk cId="1941517394" sldId="323"/>
        </pc:sldMkLst>
        <pc:spChg chg="mod">
          <ac:chgData name="Anamika Shukla" userId="4cb13b801dbc5caa" providerId="LiveId" clId="{E1818E27-81D5-4901-AF0A-9368D27154B9}" dt="2024-10-05T16:22:34.189" v="611" actId="255"/>
          <ac:spMkLst>
            <pc:docMk/>
            <pc:sldMk cId="1941517394" sldId="323"/>
            <ac:spMk id="2" creationId="{F5128A91-5A54-4B30-825B-72B5816E92F2}"/>
          </ac:spMkLst>
        </pc:spChg>
        <pc:spChg chg="del">
          <ac:chgData name="Anamika Shukla" userId="4cb13b801dbc5caa" providerId="LiveId" clId="{E1818E27-81D5-4901-AF0A-9368D27154B9}" dt="2024-10-05T16:22:01.749" v="603" actId="478"/>
          <ac:spMkLst>
            <pc:docMk/>
            <pc:sldMk cId="1941517394" sldId="323"/>
            <ac:spMk id="3" creationId="{FA698A05-3098-88A5-0368-DEF3D652A351}"/>
          </ac:spMkLst>
        </pc:spChg>
        <pc:picChg chg="add mod">
          <ac:chgData name="Anamika Shukla" userId="4cb13b801dbc5caa" providerId="LiveId" clId="{E1818E27-81D5-4901-AF0A-9368D27154B9}" dt="2024-10-05T16:23:35.144" v="614" actId="14100"/>
          <ac:picMkLst>
            <pc:docMk/>
            <pc:sldMk cId="1941517394" sldId="323"/>
            <ac:picMk id="5" creationId="{41B48443-A4AE-89EA-344C-3565CC3F67A1}"/>
          </ac:picMkLst>
        </pc:picChg>
      </pc:sldChg>
      <pc:sldChg chg="addSp delSp modSp new mod">
        <pc:chgData name="Anamika Shukla" userId="4cb13b801dbc5caa" providerId="LiveId" clId="{E1818E27-81D5-4901-AF0A-9368D27154B9}" dt="2024-10-05T16:25:32.704" v="641" actId="20577"/>
        <pc:sldMkLst>
          <pc:docMk/>
          <pc:sldMk cId="4158088602" sldId="324"/>
        </pc:sldMkLst>
        <pc:spChg chg="mod">
          <ac:chgData name="Anamika Shukla" userId="4cb13b801dbc5caa" providerId="LiveId" clId="{E1818E27-81D5-4901-AF0A-9368D27154B9}" dt="2024-10-05T16:24:13.016" v="621" actId="14100"/>
          <ac:spMkLst>
            <pc:docMk/>
            <pc:sldMk cId="4158088602" sldId="324"/>
            <ac:spMk id="2" creationId="{566C3019-5685-956A-7B77-60663B036ACD}"/>
          </ac:spMkLst>
        </pc:spChg>
        <pc:spChg chg="del">
          <ac:chgData name="Anamika Shukla" userId="4cb13b801dbc5caa" providerId="LiveId" clId="{E1818E27-81D5-4901-AF0A-9368D27154B9}" dt="2024-10-05T16:23:52.001" v="616" actId="478"/>
          <ac:spMkLst>
            <pc:docMk/>
            <pc:sldMk cId="4158088602" sldId="324"/>
            <ac:spMk id="3" creationId="{85290C15-69A8-20ED-B3FC-BF694AC72A89}"/>
          </ac:spMkLst>
        </pc:spChg>
        <pc:spChg chg="del">
          <ac:chgData name="Anamika Shukla" userId="4cb13b801dbc5caa" providerId="LiveId" clId="{E1818E27-81D5-4901-AF0A-9368D27154B9}" dt="2024-10-05T16:24:15.958" v="622" actId="478"/>
          <ac:spMkLst>
            <pc:docMk/>
            <pc:sldMk cId="4158088602" sldId="324"/>
            <ac:spMk id="4" creationId="{89715074-0DE4-2FD7-05A9-67377F4AA03D}"/>
          </ac:spMkLst>
        </pc:spChg>
        <pc:spChg chg="add mod">
          <ac:chgData name="Anamika Shukla" userId="4cb13b801dbc5caa" providerId="LiveId" clId="{E1818E27-81D5-4901-AF0A-9368D27154B9}" dt="2024-10-05T16:25:32.704" v="641" actId="20577"/>
          <ac:spMkLst>
            <pc:docMk/>
            <pc:sldMk cId="4158088602" sldId="324"/>
            <ac:spMk id="8" creationId="{151C0278-3B9D-E491-6478-FCD18976E0A4}"/>
          </ac:spMkLst>
        </pc:spChg>
        <pc:picChg chg="add mod">
          <ac:chgData name="Anamika Shukla" userId="4cb13b801dbc5caa" providerId="LiveId" clId="{E1818E27-81D5-4901-AF0A-9368D27154B9}" dt="2024-10-05T16:24:42.288" v="624" actId="1076"/>
          <ac:picMkLst>
            <pc:docMk/>
            <pc:sldMk cId="4158088602" sldId="324"/>
            <ac:picMk id="6" creationId="{E62DC1BA-C7D4-57D3-72DD-37EF4F1176C0}"/>
          </ac:picMkLst>
        </pc:picChg>
      </pc:sldChg>
      <pc:sldChg chg="addSp delSp modSp new mod">
        <pc:chgData name="Anamika Shukla" userId="4cb13b801dbc5caa" providerId="LiveId" clId="{E1818E27-81D5-4901-AF0A-9368D27154B9}" dt="2024-10-05T16:28:59.048" v="683" actId="14100"/>
        <pc:sldMkLst>
          <pc:docMk/>
          <pc:sldMk cId="578309812" sldId="325"/>
        </pc:sldMkLst>
        <pc:spChg chg="del">
          <ac:chgData name="Anamika Shukla" userId="4cb13b801dbc5caa" providerId="LiveId" clId="{E1818E27-81D5-4901-AF0A-9368D27154B9}" dt="2024-10-05T16:26:01.227" v="644" actId="478"/>
          <ac:spMkLst>
            <pc:docMk/>
            <pc:sldMk cId="578309812" sldId="325"/>
            <ac:spMk id="2" creationId="{75C3B1C7-B2A0-165E-D7C8-B9D90D584791}"/>
          </ac:spMkLst>
        </pc:spChg>
        <pc:spChg chg="del">
          <ac:chgData name="Anamika Shukla" userId="4cb13b801dbc5caa" providerId="LiveId" clId="{E1818E27-81D5-4901-AF0A-9368D27154B9}" dt="2024-10-05T16:26:35.391" v="650" actId="478"/>
          <ac:spMkLst>
            <pc:docMk/>
            <pc:sldMk cId="578309812" sldId="325"/>
            <ac:spMk id="3" creationId="{B2254EF3-6D4B-DFF2-C69A-E270A6CD0432}"/>
          </ac:spMkLst>
        </pc:spChg>
        <pc:spChg chg="del">
          <ac:chgData name="Anamika Shukla" userId="4cb13b801dbc5caa" providerId="LiveId" clId="{E1818E27-81D5-4901-AF0A-9368D27154B9}" dt="2024-10-05T16:25:48.746" v="643" actId="478"/>
          <ac:spMkLst>
            <pc:docMk/>
            <pc:sldMk cId="578309812" sldId="325"/>
            <ac:spMk id="4" creationId="{99C71F52-9927-7271-0706-E15600B7F39F}"/>
          </ac:spMkLst>
        </pc:spChg>
        <pc:spChg chg="del">
          <ac:chgData name="Anamika Shukla" userId="4cb13b801dbc5caa" providerId="LiveId" clId="{E1818E27-81D5-4901-AF0A-9368D27154B9}" dt="2024-10-05T16:25:45.439" v="642" actId="478"/>
          <ac:spMkLst>
            <pc:docMk/>
            <pc:sldMk cId="578309812" sldId="325"/>
            <ac:spMk id="5" creationId="{F96C2B6B-9CB6-5019-15FA-81FBB1BE9CA5}"/>
          </ac:spMkLst>
        </pc:spChg>
        <pc:spChg chg="add del mod">
          <ac:chgData name="Anamika Shukla" userId="4cb13b801dbc5caa" providerId="LiveId" clId="{E1818E27-81D5-4901-AF0A-9368D27154B9}" dt="2024-10-05T16:28:39.763" v="680" actId="21"/>
          <ac:spMkLst>
            <pc:docMk/>
            <pc:sldMk cId="578309812" sldId="325"/>
            <ac:spMk id="9" creationId="{503FA654-0127-B63B-D863-8EA8BDB1312F}"/>
          </ac:spMkLst>
        </pc:spChg>
        <pc:picChg chg="add del mod">
          <ac:chgData name="Anamika Shukla" userId="4cb13b801dbc5caa" providerId="LiveId" clId="{E1818E27-81D5-4901-AF0A-9368D27154B9}" dt="2024-10-05T16:27:38.399" v="670" actId="21"/>
          <ac:picMkLst>
            <pc:docMk/>
            <pc:sldMk cId="578309812" sldId="325"/>
            <ac:picMk id="7" creationId="{CA3DDE1A-C5D4-6240-2FFB-023CEBDEDD7E}"/>
          </ac:picMkLst>
        </pc:picChg>
        <pc:picChg chg="add mod">
          <ac:chgData name="Anamika Shukla" userId="4cb13b801dbc5caa" providerId="LiveId" clId="{E1818E27-81D5-4901-AF0A-9368D27154B9}" dt="2024-10-05T16:28:59.048" v="683" actId="14100"/>
          <ac:picMkLst>
            <pc:docMk/>
            <pc:sldMk cId="578309812" sldId="325"/>
            <ac:picMk id="11" creationId="{1B4AC88D-F2F2-18DC-6335-5B69743D6649}"/>
          </ac:picMkLst>
        </pc:picChg>
      </pc:sldChg>
      <pc:sldChg chg="addSp delSp modSp new mod">
        <pc:chgData name="Anamika Shukla" userId="4cb13b801dbc5caa" providerId="LiveId" clId="{E1818E27-81D5-4901-AF0A-9368D27154B9}" dt="2024-10-05T16:29:09.584" v="685" actId="14100"/>
        <pc:sldMkLst>
          <pc:docMk/>
          <pc:sldMk cId="3632369814" sldId="326"/>
        </pc:sldMkLst>
        <pc:spChg chg="del">
          <ac:chgData name="Anamika Shukla" userId="4cb13b801dbc5caa" providerId="LiveId" clId="{E1818E27-81D5-4901-AF0A-9368D27154B9}" dt="2024-10-05T16:27:45.817" v="672" actId="478"/>
          <ac:spMkLst>
            <pc:docMk/>
            <pc:sldMk cId="3632369814" sldId="326"/>
            <ac:spMk id="2" creationId="{FE68090C-EFF7-B96B-E003-CD4C8BF3797C}"/>
          </ac:spMkLst>
        </pc:spChg>
        <pc:spChg chg="del">
          <ac:chgData name="Anamika Shukla" userId="4cb13b801dbc5caa" providerId="LiveId" clId="{E1818E27-81D5-4901-AF0A-9368D27154B9}" dt="2024-10-05T16:27:43.251" v="671" actId="478"/>
          <ac:spMkLst>
            <pc:docMk/>
            <pc:sldMk cId="3632369814" sldId="326"/>
            <ac:spMk id="3" creationId="{5181C38C-EF5C-B0D3-898A-A8B9B1351CE4}"/>
          </ac:spMkLst>
        </pc:spChg>
        <pc:spChg chg="del">
          <ac:chgData name="Anamika Shukla" userId="4cb13b801dbc5caa" providerId="LiveId" clId="{E1818E27-81D5-4901-AF0A-9368D27154B9}" dt="2024-10-05T16:27:55.498" v="675" actId="478"/>
          <ac:spMkLst>
            <pc:docMk/>
            <pc:sldMk cId="3632369814" sldId="326"/>
            <ac:spMk id="4" creationId="{80CEEBB4-4934-618D-67AA-E905921527EA}"/>
          </ac:spMkLst>
        </pc:spChg>
        <pc:spChg chg="add mod">
          <ac:chgData name="Anamika Shukla" userId="4cb13b801dbc5caa" providerId="LiveId" clId="{E1818E27-81D5-4901-AF0A-9368D27154B9}" dt="2024-10-05T16:28:35.174" v="679" actId="1076"/>
          <ac:spMkLst>
            <pc:docMk/>
            <pc:sldMk cId="3632369814" sldId="326"/>
            <ac:spMk id="9" creationId="{503FA654-0127-B63B-D863-8EA8BDB1312F}"/>
          </ac:spMkLst>
        </pc:spChg>
        <pc:picChg chg="add mod">
          <ac:chgData name="Anamika Shukla" userId="4cb13b801dbc5caa" providerId="LiveId" clId="{E1818E27-81D5-4901-AF0A-9368D27154B9}" dt="2024-10-05T16:29:09.584" v="685" actId="14100"/>
          <ac:picMkLst>
            <pc:docMk/>
            <pc:sldMk cId="3632369814" sldId="326"/>
            <ac:picMk id="7" creationId="{CA3DDE1A-C5D4-6240-2FFB-023CEBDEDD7E}"/>
          </ac:picMkLst>
        </pc:picChg>
      </pc:sldChg>
      <pc:sldChg chg="addSp delSp modSp new mod">
        <pc:chgData name="Anamika Shukla" userId="4cb13b801dbc5caa" providerId="LiveId" clId="{E1818E27-81D5-4901-AF0A-9368D27154B9}" dt="2024-10-05T16:34:02.792" v="746" actId="14100"/>
        <pc:sldMkLst>
          <pc:docMk/>
          <pc:sldMk cId="1843584096" sldId="327"/>
        </pc:sldMkLst>
        <pc:spChg chg="mod">
          <ac:chgData name="Anamika Shukla" userId="4cb13b801dbc5caa" providerId="LiveId" clId="{E1818E27-81D5-4901-AF0A-9368D27154B9}" dt="2024-10-05T16:30:49.888" v="693" actId="14100"/>
          <ac:spMkLst>
            <pc:docMk/>
            <pc:sldMk cId="1843584096" sldId="327"/>
            <ac:spMk id="2" creationId="{3E23549C-BEE6-F837-4B19-BF8FBE565EF9}"/>
          </ac:spMkLst>
        </pc:spChg>
        <pc:spChg chg="del">
          <ac:chgData name="Anamika Shukla" userId="4cb13b801dbc5caa" providerId="LiveId" clId="{E1818E27-81D5-4901-AF0A-9368D27154B9}" dt="2024-10-05T16:30:24.014" v="688" actId="478"/>
          <ac:spMkLst>
            <pc:docMk/>
            <pc:sldMk cId="1843584096" sldId="327"/>
            <ac:spMk id="3" creationId="{C6A53AC9-7723-9406-37A5-C8CC32EEBC8D}"/>
          </ac:spMkLst>
        </pc:spChg>
        <pc:spChg chg="del">
          <ac:chgData name="Anamika Shukla" userId="4cb13b801dbc5caa" providerId="LiveId" clId="{E1818E27-81D5-4901-AF0A-9368D27154B9}" dt="2024-10-05T16:30:53.503" v="694" actId="478"/>
          <ac:spMkLst>
            <pc:docMk/>
            <pc:sldMk cId="1843584096" sldId="327"/>
            <ac:spMk id="4" creationId="{74F16899-67B4-7916-8A2C-B9C891575100}"/>
          </ac:spMkLst>
        </pc:spChg>
        <pc:spChg chg="add mod">
          <ac:chgData name="Anamika Shukla" userId="4cb13b801dbc5caa" providerId="LiveId" clId="{E1818E27-81D5-4901-AF0A-9368D27154B9}" dt="2024-10-05T16:33:43.070" v="743" actId="20577"/>
          <ac:spMkLst>
            <pc:docMk/>
            <pc:sldMk cId="1843584096" sldId="327"/>
            <ac:spMk id="10" creationId="{44FA35EC-1E34-0350-A35C-64A4B4734984}"/>
          </ac:spMkLst>
        </pc:spChg>
        <pc:picChg chg="add del mod modCrop">
          <ac:chgData name="Anamika Shukla" userId="4cb13b801dbc5caa" providerId="LiveId" clId="{E1818E27-81D5-4901-AF0A-9368D27154B9}" dt="2024-10-05T16:31:45.500" v="704" actId="478"/>
          <ac:picMkLst>
            <pc:docMk/>
            <pc:sldMk cId="1843584096" sldId="327"/>
            <ac:picMk id="6" creationId="{5990BB09-BD94-D861-1543-4C6E6E9B82EE}"/>
          </ac:picMkLst>
        </pc:picChg>
        <pc:picChg chg="add mod modCrop">
          <ac:chgData name="Anamika Shukla" userId="4cb13b801dbc5caa" providerId="LiveId" clId="{E1818E27-81D5-4901-AF0A-9368D27154B9}" dt="2024-10-05T16:34:02.792" v="746" actId="14100"/>
          <ac:picMkLst>
            <pc:docMk/>
            <pc:sldMk cId="1843584096" sldId="327"/>
            <ac:picMk id="8" creationId="{F8F56FE4-B75D-0C76-902C-81A243EF7114}"/>
          </ac:picMkLst>
        </pc:picChg>
      </pc:sldChg>
      <pc:sldChg chg="addSp delSp modSp new mod">
        <pc:chgData name="Anamika Shukla" userId="4cb13b801dbc5caa" providerId="LiveId" clId="{E1818E27-81D5-4901-AF0A-9368D27154B9}" dt="2024-10-05T16:35:56.010" v="766" actId="14100"/>
        <pc:sldMkLst>
          <pc:docMk/>
          <pc:sldMk cId="3509793326" sldId="328"/>
        </pc:sldMkLst>
        <pc:spChg chg="mod">
          <ac:chgData name="Anamika Shukla" userId="4cb13b801dbc5caa" providerId="LiveId" clId="{E1818E27-81D5-4901-AF0A-9368D27154B9}" dt="2024-10-05T16:35:06.955" v="759" actId="1076"/>
          <ac:spMkLst>
            <pc:docMk/>
            <pc:sldMk cId="3509793326" sldId="328"/>
            <ac:spMk id="2" creationId="{C7D27101-ACF9-522B-B222-52AFBE5AD84D}"/>
          </ac:spMkLst>
        </pc:spChg>
        <pc:spChg chg="del">
          <ac:chgData name="Anamika Shukla" userId="4cb13b801dbc5caa" providerId="LiveId" clId="{E1818E27-81D5-4901-AF0A-9368D27154B9}" dt="2024-10-05T16:34:19.344" v="748" actId="478"/>
          <ac:spMkLst>
            <pc:docMk/>
            <pc:sldMk cId="3509793326" sldId="328"/>
            <ac:spMk id="3" creationId="{8B71A76C-3135-7C33-CE7A-0136FBDB8BC3}"/>
          </ac:spMkLst>
        </pc:spChg>
        <pc:picChg chg="add mod modCrop">
          <ac:chgData name="Anamika Shukla" userId="4cb13b801dbc5caa" providerId="LiveId" clId="{E1818E27-81D5-4901-AF0A-9368D27154B9}" dt="2024-10-05T16:35:56.010" v="766" actId="14100"/>
          <ac:picMkLst>
            <pc:docMk/>
            <pc:sldMk cId="3509793326" sldId="328"/>
            <ac:picMk id="6" creationId="{2BC8CA6B-C77C-5EE5-FDBA-0894F1F8350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1571" y="810227"/>
            <a:ext cx="6392421" cy="3831221"/>
          </a:xfrm>
        </p:spPr>
        <p:txBody>
          <a:bodyPr anchor="ctr"/>
          <a:lstStyle/>
          <a:p>
            <a:r>
              <a:rPr lang="en-IN" dirty="0">
                <a:solidFill>
                  <a:srgbClr val="FF0000"/>
                </a:solidFill>
              </a:rPr>
              <a:t>Telecom Churn Case Study </a:t>
            </a:r>
            <a:br>
              <a:rPr lang="en-IN" dirty="0">
                <a:solidFill>
                  <a:srgbClr val="FF0000"/>
                </a:solidFill>
              </a:rPr>
            </a:br>
            <a:br>
              <a:rPr lang="en-IN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426" y="94646"/>
            <a:ext cx="9488226" cy="980844"/>
          </a:xfrm>
        </p:spPr>
        <p:txBody>
          <a:bodyPr/>
          <a:lstStyle/>
          <a:p>
            <a:r>
              <a:rPr lang="en-US" sz="2800" dirty="0"/>
              <a:t>Plot between churn vs max recharge amount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BB44E5-55C7-8B7F-0BB7-77A252F693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92"/>
          <a:stretch/>
        </p:blipFill>
        <p:spPr>
          <a:xfrm>
            <a:off x="1461155" y="1235701"/>
            <a:ext cx="9775596" cy="542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46EFA66-5402-CEED-2511-B39A5C876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79" y="457199"/>
            <a:ext cx="5141715" cy="34697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52F819-BD16-9E20-9EF1-B031DB17E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493" y="2554664"/>
            <a:ext cx="6259401" cy="31660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60408E-0D36-A505-5EA3-6BA018548786}"/>
              </a:ext>
            </a:extLst>
          </p:cNvPr>
          <p:cNvSpPr txBox="1"/>
          <p:nvPr/>
        </p:nvSpPr>
        <p:spPr>
          <a:xfrm>
            <a:off x="1570349" y="6031469"/>
            <a:ext cx="79224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• </a:t>
            </a:r>
            <a:r>
              <a:rPr lang="en-US" sz="2000" b="1" dirty="0">
                <a:solidFill>
                  <a:schemeClr val="accent6"/>
                </a:solidFill>
              </a:rPr>
              <a:t>As the number of recharge rate increases, the churn rate decreases clearly</a:t>
            </a:r>
            <a:endParaRPr lang="en-IN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5770845-420F-3030-6209-ADEED684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88" y="461912"/>
            <a:ext cx="8512404" cy="678731"/>
          </a:xfrm>
        </p:spPr>
        <p:txBody>
          <a:bodyPr/>
          <a:lstStyle/>
          <a:p>
            <a:r>
              <a:rPr lang="en-IN" dirty="0"/>
              <a:t>Data Imbalance Handling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9CB491-E262-A2B8-0C75-C4620F4C8BB6}"/>
              </a:ext>
            </a:extLst>
          </p:cNvPr>
          <p:cNvSpPr txBox="1"/>
          <p:nvPr/>
        </p:nvSpPr>
        <p:spPr>
          <a:xfrm>
            <a:off x="782425" y="1382286"/>
            <a:ext cx="1002069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/>
                </a:solidFill>
              </a:rPr>
              <a:t>Using the SMOTE method, we can balance the data w.r.t. churn variable and proceed further. </a:t>
            </a:r>
          </a:p>
          <a:p>
            <a:endParaRPr lang="en-US" sz="2400" b="1" dirty="0">
              <a:solidFill>
                <a:schemeClr val="accent6"/>
              </a:solidFill>
            </a:endParaRPr>
          </a:p>
          <a:p>
            <a:r>
              <a:rPr lang="en-US" sz="2400" b="1" dirty="0">
                <a:solidFill>
                  <a:schemeClr val="accent6"/>
                </a:solidFill>
              </a:rPr>
              <a:t>Logistic Regression</a:t>
            </a:r>
          </a:p>
          <a:p>
            <a:endParaRPr lang="en-US" sz="2400" dirty="0">
              <a:solidFill>
                <a:schemeClr val="accent6"/>
              </a:solidFill>
            </a:endParaRPr>
          </a:p>
          <a:p>
            <a:r>
              <a:rPr lang="en-US" sz="2000" dirty="0">
                <a:solidFill>
                  <a:schemeClr val="accent6"/>
                </a:solidFill>
              </a:rPr>
              <a:t> • Logistic Regression using Feature Selection (RFE method). </a:t>
            </a:r>
          </a:p>
          <a:p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>
                <a:solidFill>
                  <a:schemeClr val="accent6"/>
                </a:solidFill>
              </a:rPr>
              <a:t>• Assessing the model with Stats Models </a:t>
            </a:r>
          </a:p>
          <a:p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>
                <a:solidFill>
                  <a:schemeClr val="accent6"/>
                </a:solidFill>
              </a:rPr>
              <a:t>• Creating a data frame with the churn flag and the predicted probabilities.</a:t>
            </a:r>
          </a:p>
          <a:p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>
                <a:solidFill>
                  <a:schemeClr val="accent6"/>
                </a:solidFill>
              </a:rPr>
              <a:t>• Metrics beyond simply accuracy</a:t>
            </a:r>
            <a:endParaRPr lang="en-IN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28A91-5A54-4B30-825B-72B5816E9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2915" cy="512653"/>
          </a:xfrm>
        </p:spPr>
        <p:txBody>
          <a:bodyPr/>
          <a:lstStyle/>
          <a:p>
            <a:r>
              <a:rPr lang="en-IN" sz="2800" dirty="0"/>
              <a:t>Plotting the ROC Curve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48443-A4AE-89EA-344C-3565CC3F6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93" y="952154"/>
            <a:ext cx="8512404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17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3019-5685-956A-7B77-60663B03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61" y="457199"/>
            <a:ext cx="8776353" cy="558530"/>
          </a:xfrm>
        </p:spPr>
        <p:txBody>
          <a:bodyPr/>
          <a:lstStyle/>
          <a:p>
            <a:r>
              <a:rPr lang="en-IN" dirty="0"/>
              <a:t>Finding Optimal Cutoff Point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2DC1BA-C7D4-57D3-72DD-37EF4F117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88" y="1106950"/>
            <a:ext cx="6792273" cy="5096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1C0278-3B9D-E491-6478-FCD18976E0A4}"/>
              </a:ext>
            </a:extLst>
          </p:cNvPr>
          <p:cNvSpPr txBox="1"/>
          <p:nvPr/>
        </p:nvSpPr>
        <p:spPr>
          <a:xfrm>
            <a:off x="320513" y="6294757"/>
            <a:ext cx="8898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• Initially we selected the optimal point of classification as 0.5.</a:t>
            </a:r>
            <a:endParaRPr lang="en-IN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088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03FA654-0127-B63B-D863-8EA8BDB1312F}"/>
              </a:ext>
            </a:extLst>
          </p:cNvPr>
          <p:cNvSpPr txBox="1"/>
          <p:nvPr/>
        </p:nvSpPr>
        <p:spPr>
          <a:xfrm>
            <a:off x="0" y="328523"/>
            <a:ext cx="8830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</a:rPr>
              <a:t>From the above graph we can conclude, that the optimal cutoff point in the probability to define the predicted churn variable converges at 0.54</a:t>
            </a:r>
            <a:endParaRPr lang="en-IN" sz="2000" b="1" dirty="0">
              <a:solidFill>
                <a:schemeClr val="accent6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AC88D-F2F2-18DC-6335-5B69743D6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39" y="1262243"/>
            <a:ext cx="8449074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09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3DDE1A-C5D4-6240-2FFB-023CEBDED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84" y="226244"/>
            <a:ext cx="8939895" cy="63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69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549C-BEE6-F837-4B19-BF8FBE565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07" y="422295"/>
            <a:ext cx="7324626" cy="605227"/>
          </a:xfrm>
        </p:spPr>
        <p:txBody>
          <a:bodyPr/>
          <a:lstStyle/>
          <a:p>
            <a:r>
              <a:rPr lang="en-IN" dirty="0"/>
              <a:t>Explaining the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F56FE4-B75D-0C76-902C-81A243EF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12" r="2206"/>
          <a:stretch/>
        </p:blipFill>
        <p:spPr>
          <a:xfrm>
            <a:off x="612743" y="1027521"/>
            <a:ext cx="9172280" cy="43871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FA35EC-1E34-0350-A35C-64A4B4734984}"/>
              </a:ext>
            </a:extLst>
          </p:cNvPr>
          <p:cNvSpPr txBox="1"/>
          <p:nvPr/>
        </p:nvSpPr>
        <p:spPr>
          <a:xfrm>
            <a:off x="518475" y="5422519"/>
            <a:ext cx="109539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• The AUC score for the training dataset is 0.90 and the test dataset is 0.87. 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• This model can be considered as a good model.</a:t>
            </a:r>
            <a:endParaRPr lang="en-IN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584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27101-ACF9-522B-B222-52AFBE5A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68"/>
            <a:ext cx="6457362" cy="907229"/>
          </a:xfrm>
        </p:spPr>
        <p:txBody>
          <a:bodyPr/>
          <a:lstStyle/>
          <a:p>
            <a:r>
              <a:rPr lang="en-IN" sz="2800" dirty="0"/>
              <a:t>Performing Logistic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019C0-CF61-FF35-6B3B-570F469CEE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C8CA6B-C77C-5EE5-FDBA-0894F1F835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53"/>
          <a:stretch/>
        </p:blipFill>
        <p:spPr>
          <a:xfrm>
            <a:off x="131975" y="928688"/>
            <a:ext cx="7040481" cy="476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93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0830"/>
            <a:ext cx="7532015" cy="3426662"/>
          </a:xfrm>
        </p:spPr>
        <p:txBody>
          <a:bodyPr/>
          <a:lstStyle/>
          <a:p>
            <a:r>
              <a:rPr lang="en-US" sz="7200" b="0" dirty="0">
                <a:solidFill>
                  <a:srgbClr val="FF0000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Sheetal Mishra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51" y="99377"/>
            <a:ext cx="6162860" cy="1277140"/>
          </a:xfrm>
        </p:spPr>
        <p:txBody>
          <a:bodyPr/>
          <a:lstStyle/>
          <a:p>
            <a:r>
              <a:rPr lang="en-US" dirty="0">
                <a:solidFill>
                  <a:srgbClr val="202C8F"/>
                </a:solidFill>
              </a:rPr>
              <a:t>Importing</a:t>
            </a:r>
            <a:r>
              <a:rPr lang="en-US" dirty="0"/>
              <a:t>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324" y="1751861"/>
            <a:ext cx="6874224" cy="863519"/>
          </a:xfrm>
        </p:spPr>
        <p:txBody>
          <a:bodyPr>
            <a:normAutofit fontScale="92500"/>
          </a:bodyPr>
          <a:lstStyle/>
          <a:p>
            <a:r>
              <a:rPr lang="en-US" dirty="0"/>
              <a:t>• This telecom dataset has 99999 rows and 226 columns.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BBDFB-E79B-5691-AFCE-99953D50D50A}"/>
              </a:ext>
            </a:extLst>
          </p:cNvPr>
          <p:cNvSpPr txBox="1">
            <a:spLocks/>
          </p:cNvSpPr>
          <p:nvPr/>
        </p:nvSpPr>
        <p:spPr>
          <a:xfrm>
            <a:off x="303325" y="2735007"/>
            <a:ext cx="7183448" cy="765678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202C8F"/>
                </a:solidFill>
              </a:rPr>
              <a:t>HANDLING MISSING VALUE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DD0FF8-3C9D-1DAC-716A-EF277596D8E0}"/>
              </a:ext>
            </a:extLst>
          </p:cNvPr>
          <p:cNvSpPr txBox="1"/>
          <p:nvPr/>
        </p:nvSpPr>
        <p:spPr>
          <a:xfrm>
            <a:off x="372149" y="3628810"/>
            <a:ext cx="659892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Let us consider the column </a:t>
            </a:r>
            <a:r>
              <a:rPr lang="en-US" sz="2000" b="1" dirty="0">
                <a:solidFill>
                  <a:schemeClr val="accent6"/>
                </a:solidFill>
              </a:rPr>
              <a:t>date_of_last_rech_data </a:t>
            </a:r>
            <a:r>
              <a:rPr lang="en-US" sz="2000" dirty="0">
                <a:solidFill>
                  <a:schemeClr val="accent6"/>
                </a:solidFill>
              </a:rPr>
              <a:t>indicating the date of the last recharge made in any given month for mobile internet. Here it can deduced if the </a:t>
            </a:r>
            <a:r>
              <a:rPr lang="en-US" sz="2000" b="1" dirty="0">
                <a:solidFill>
                  <a:schemeClr val="accent6"/>
                </a:solidFill>
              </a:rPr>
              <a:t>total_rech data </a:t>
            </a:r>
            <a:r>
              <a:rPr lang="en-US" sz="2000" dirty="0">
                <a:solidFill>
                  <a:schemeClr val="accent6"/>
                </a:solidFill>
              </a:rPr>
              <a:t>and the </a:t>
            </a:r>
            <a:r>
              <a:rPr lang="en-US" sz="2000" b="1" dirty="0">
                <a:solidFill>
                  <a:schemeClr val="accent6"/>
                </a:solidFill>
              </a:rPr>
              <a:t>max_rech_data </a:t>
            </a:r>
            <a:r>
              <a:rPr lang="en-US" sz="2000" dirty="0">
                <a:solidFill>
                  <a:schemeClr val="accent6"/>
                </a:solidFill>
              </a:rPr>
              <a:t>also have missing values, the missing values in all the columns mentioned can be considered as meaningful missing. •Hence imputing 0 as their values. •Meaningful missing in this case represents the customer has not done any recharge for mobile internet</a:t>
            </a:r>
            <a:endParaRPr lang="en-IN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330"/>
            <a:ext cx="9173765" cy="1170037"/>
          </a:xfrm>
        </p:spPr>
        <p:txBody>
          <a:bodyPr/>
          <a:lstStyle/>
          <a:p>
            <a:r>
              <a:rPr lang="en-US" dirty="0"/>
              <a:t>Handling the missing values </a:t>
            </a:r>
            <a:r>
              <a:rPr lang="en-US" sz="1800" dirty="0"/>
              <a:t>for the attributes count_rech_2g_*,count_rech_3g_* for month 6,7,8 and 9.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2F3A2-5DDA-4617-DCFA-958330557CF6}"/>
              </a:ext>
            </a:extLst>
          </p:cNvPr>
          <p:cNvSpPr txBox="1"/>
          <p:nvPr/>
        </p:nvSpPr>
        <p:spPr>
          <a:xfrm>
            <a:off x="108154" y="1321760"/>
            <a:ext cx="917376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• From the above tabular the column values of </a:t>
            </a:r>
            <a:r>
              <a:rPr lang="en-US" b="1" dirty="0">
                <a:solidFill>
                  <a:schemeClr val="accent6"/>
                </a:solidFill>
              </a:rPr>
              <a:t>total_rech_data </a:t>
            </a:r>
            <a:r>
              <a:rPr lang="en-US" dirty="0">
                <a:solidFill>
                  <a:schemeClr val="accent6"/>
                </a:solidFill>
              </a:rPr>
              <a:t>for each month from 6 to 9 respectively is the sum of the columns values of </a:t>
            </a:r>
            <a:r>
              <a:rPr lang="en-US" b="1" dirty="0">
                <a:solidFill>
                  <a:schemeClr val="accent6"/>
                </a:solidFill>
              </a:rPr>
              <a:t>count_rech_2g </a:t>
            </a:r>
            <a:r>
              <a:rPr lang="en-US" dirty="0">
                <a:solidFill>
                  <a:schemeClr val="accent6"/>
                </a:solidFill>
              </a:rPr>
              <a:t>for each month from 6 to 9 respectively and </a:t>
            </a:r>
            <a:r>
              <a:rPr lang="en-US" b="1" dirty="0">
                <a:solidFill>
                  <a:schemeClr val="accent6"/>
                </a:solidFill>
              </a:rPr>
              <a:t>count_rech_3g </a:t>
            </a:r>
            <a:r>
              <a:rPr lang="en-US" dirty="0">
                <a:solidFill>
                  <a:schemeClr val="accent6"/>
                </a:solidFill>
              </a:rPr>
              <a:t>for each month from 6 to 9 respectively, which derives to a multicollinearity issue. To reduce the multicollinearity, we can drop the columns </a:t>
            </a:r>
            <a:r>
              <a:rPr lang="en-US" b="1" dirty="0">
                <a:solidFill>
                  <a:schemeClr val="accent6"/>
                </a:solidFill>
              </a:rPr>
              <a:t>count_rech_2g </a:t>
            </a:r>
            <a:r>
              <a:rPr lang="en-US" dirty="0">
                <a:solidFill>
                  <a:schemeClr val="accent6"/>
                </a:solidFill>
              </a:rPr>
              <a:t>for each month from 6 to 9 respectively and </a:t>
            </a:r>
            <a:r>
              <a:rPr lang="en-US" b="1" dirty="0">
                <a:solidFill>
                  <a:schemeClr val="accent6"/>
                </a:solidFill>
              </a:rPr>
              <a:t>count_rech_3g</a:t>
            </a:r>
            <a:r>
              <a:rPr lang="en-US" dirty="0">
                <a:solidFill>
                  <a:schemeClr val="accent6"/>
                </a:solidFill>
              </a:rPr>
              <a:t> for each month from 6 to 9 respectively.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9D7194-97EB-734B-4210-6BFC58961132}"/>
              </a:ext>
            </a:extLst>
          </p:cNvPr>
          <p:cNvSpPr txBox="1">
            <a:spLocks/>
          </p:cNvSpPr>
          <p:nvPr/>
        </p:nvSpPr>
        <p:spPr>
          <a:xfrm>
            <a:off x="388374" y="3429000"/>
            <a:ext cx="8893545" cy="1037302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Handling the missing values </a:t>
            </a:r>
          </a:p>
          <a:p>
            <a:r>
              <a:rPr lang="en-US" sz="1800" dirty="0"/>
              <a:t>for the attributes arpu_3g_*,arpu_2g_* for month 6,7,8 and 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FB404-88D4-53B0-496B-4CE2BD439461}"/>
              </a:ext>
            </a:extLst>
          </p:cNvPr>
          <p:cNvSpPr txBox="1"/>
          <p:nvPr/>
        </p:nvSpPr>
        <p:spPr>
          <a:xfrm>
            <a:off x="548417" y="4515829"/>
            <a:ext cx="88935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•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From the above correlation table between attributes </a:t>
            </a:r>
            <a:r>
              <a:rPr lang="en-US" b="1" dirty="0">
                <a:solidFill>
                  <a:schemeClr val="accent6"/>
                </a:solidFill>
              </a:rPr>
              <a:t>arpu_2g_* and arpu_3g_* </a:t>
            </a:r>
            <a:r>
              <a:rPr lang="en-US" dirty="0">
                <a:solidFill>
                  <a:schemeClr val="accent6"/>
                </a:solidFill>
              </a:rPr>
              <a:t>for each month from 6 to 9 respectively is highly correlated to the attribute </a:t>
            </a:r>
            <a:r>
              <a:rPr lang="en-US" b="1" dirty="0">
                <a:solidFill>
                  <a:schemeClr val="accent6"/>
                </a:solidFill>
              </a:rPr>
              <a:t>av_rech_amt_data_* </a:t>
            </a:r>
            <a:r>
              <a:rPr lang="en-US" dirty="0">
                <a:solidFill>
                  <a:schemeClr val="accent6"/>
                </a:solidFill>
              </a:rPr>
              <a:t>for each month from 6 to 9 respectively. Considering the high correlation between them, it is safer to drop the attributes </a:t>
            </a:r>
            <a:r>
              <a:rPr lang="en-US" b="1" dirty="0">
                <a:solidFill>
                  <a:schemeClr val="accent6"/>
                </a:solidFill>
              </a:rPr>
              <a:t>arpu_2g_* and arpu_3g_*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2" y="344129"/>
            <a:ext cx="10579511" cy="914400"/>
          </a:xfrm>
        </p:spPr>
        <p:txBody>
          <a:bodyPr/>
          <a:lstStyle/>
          <a:p>
            <a:r>
              <a:rPr lang="en-US" dirty="0"/>
              <a:t>Handling the missing values </a:t>
            </a:r>
            <a:br>
              <a:rPr lang="en-US" dirty="0"/>
            </a:br>
            <a:r>
              <a:rPr lang="en-US" sz="1800" dirty="0"/>
              <a:t>for the attributes av_rech_amt_data_* for month 6,7,8 and 9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8E8659-EB4F-BEF4-A2F2-CAADD3D9F5CA}"/>
              </a:ext>
            </a:extLst>
          </p:cNvPr>
          <p:cNvSpPr txBox="1"/>
          <p:nvPr/>
        </p:nvSpPr>
        <p:spPr>
          <a:xfrm>
            <a:off x="491260" y="1473594"/>
            <a:ext cx="110419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• From the above tabular it is deduced that the missing values for the column </a:t>
            </a:r>
            <a:r>
              <a:rPr lang="en-US" b="1" dirty="0">
                <a:solidFill>
                  <a:schemeClr val="accent6"/>
                </a:solidFill>
              </a:rPr>
              <a:t>av_rech_amt_data_*</a:t>
            </a:r>
            <a:r>
              <a:rPr lang="en-US" dirty="0">
                <a:solidFill>
                  <a:schemeClr val="accent6"/>
                </a:solidFill>
              </a:rPr>
              <a:t> for each month from 6 to 9 can be replaced as 0 if the </a:t>
            </a:r>
            <a:r>
              <a:rPr lang="en-US" b="1" dirty="0">
                <a:solidFill>
                  <a:schemeClr val="accent6"/>
                </a:solidFill>
              </a:rPr>
              <a:t>total_rech_data_* </a:t>
            </a:r>
            <a:r>
              <a:rPr lang="en-US" dirty="0">
                <a:solidFill>
                  <a:schemeClr val="accent6"/>
                </a:solidFill>
              </a:rPr>
              <a:t>for each month from 6 to 9 respectively is 0. i.e. if the total recharge done is 0 then the average recharge amount shall also be 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61D4647-3D6B-CE5F-799F-CE475139D3A2}"/>
              </a:ext>
            </a:extLst>
          </p:cNvPr>
          <p:cNvSpPr txBox="1">
            <a:spLocks/>
          </p:cNvSpPr>
          <p:nvPr/>
        </p:nvSpPr>
        <p:spPr>
          <a:xfrm>
            <a:off x="609247" y="2563760"/>
            <a:ext cx="10579511" cy="923330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•</a:t>
            </a:r>
            <a:r>
              <a:rPr lang="en-US" dirty="0"/>
              <a:t> </a:t>
            </a:r>
            <a:r>
              <a:rPr lang="en-US" sz="1800" dirty="0">
                <a:latin typeface="+mn-lt"/>
              </a:rPr>
              <a:t>Since the columns used to determine the High-Value Customer are clear of null values, we can filter the overall data and then handle the remaining missing values for each column.</a:t>
            </a:r>
            <a:endParaRPr lang="en-US" dirty="0">
              <a:latin typeface="+mn-l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C26C3C3-EAAE-5FB9-0B98-369266399F2A}"/>
              </a:ext>
            </a:extLst>
          </p:cNvPr>
          <p:cNvSpPr txBox="1">
            <a:spLocks/>
          </p:cNvSpPr>
          <p:nvPr/>
        </p:nvSpPr>
        <p:spPr>
          <a:xfrm>
            <a:off x="403122" y="3569110"/>
            <a:ext cx="10579511" cy="1102458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Filtering the High-Value Customer from Good Phase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07A8D7-E24B-34C6-68B5-E4CACD20742F}"/>
              </a:ext>
            </a:extLst>
          </p:cNvPr>
          <p:cNvSpPr txBox="1"/>
          <p:nvPr/>
        </p:nvSpPr>
        <p:spPr>
          <a:xfrm>
            <a:off x="609247" y="4915732"/>
            <a:ext cx="109239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accent6"/>
                </a:solidFill>
              </a:rPr>
              <a:t>• </a:t>
            </a:r>
            <a:r>
              <a:rPr lang="en-US" i="1" dirty="0">
                <a:solidFill>
                  <a:schemeClr val="accent6"/>
                </a:solidFill>
              </a:rPr>
              <a:t>The 70th quantile value to determine the High-Value Customer is </a:t>
            </a:r>
            <a:r>
              <a:rPr lang="en-US" b="1" i="1" dirty="0">
                <a:solidFill>
                  <a:schemeClr val="accent6"/>
                </a:solidFill>
              </a:rPr>
              <a:t>478.0</a:t>
            </a:r>
            <a:r>
              <a:rPr lang="en-US" i="1" dirty="0">
                <a:solidFill>
                  <a:schemeClr val="accent6"/>
                </a:solidFill>
              </a:rPr>
              <a:t>. 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• The total number of customers is now limited to ~30k which lies under the High-Value customer criteria based upon which the model is built.</a:t>
            </a: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965" y="63110"/>
            <a:ext cx="7965461" cy="595651"/>
          </a:xfrm>
        </p:spPr>
        <p:txBody>
          <a:bodyPr/>
          <a:lstStyle/>
          <a:p>
            <a:r>
              <a:rPr lang="en-IN" dirty="0"/>
              <a:t>Defining Churn variable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7149AF-1C9E-833F-8481-7EA29F131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50965" y="856205"/>
            <a:ext cx="8554454" cy="90376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For that, we need to find the derived churn variable using </a:t>
            </a:r>
            <a:r>
              <a:rPr lang="en-US" sz="2000" b="1" dirty="0"/>
              <a:t>total_ic_mou_9,total_og_mou_9, vol_2g_mb_9, and vol_3g_mb_9 </a:t>
            </a:r>
            <a:r>
              <a:rPr lang="en-US" sz="2000" dirty="0"/>
              <a:t>attributes 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20429A-C2AF-9A4C-18FB-E0494D8C71F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l="9618" t="27055" r="17584"/>
          <a:stretch/>
        </p:blipFill>
        <p:spPr>
          <a:xfrm>
            <a:off x="4473677" y="2038851"/>
            <a:ext cx="4532672" cy="36293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0B00F4-20C6-8451-328F-557D76D65126}"/>
              </a:ext>
            </a:extLst>
          </p:cNvPr>
          <p:cNvSpPr/>
          <p:nvPr/>
        </p:nvSpPr>
        <p:spPr>
          <a:xfrm>
            <a:off x="8455353" y="1861868"/>
            <a:ext cx="1374851" cy="1465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chemeClr val="accent6"/>
                </a:solidFill>
              </a:rPr>
              <a:t>C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hurn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0      91.86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8.14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Name: count, dtype: float6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4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 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B3EE0B-A896-1BDD-7943-E0172AB835E4}"/>
              </a:ext>
            </a:extLst>
          </p:cNvPr>
          <p:cNvSpPr txBox="1"/>
          <p:nvPr/>
        </p:nvSpPr>
        <p:spPr>
          <a:xfrm>
            <a:off x="2850964" y="5825483"/>
            <a:ext cx="91148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• As we can see that 91% of the customers do not churn, there is a possibility of class imbalance</a:t>
            </a:r>
            <a:endParaRPr lang="en-IN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248" y="19604"/>
            <a:ext cx="8525281" cy="759158"/>
          </a:xfrm>
        </p:spPr>
        <p:txBody>
          <a:bodyPr/>
          <a:lstStyle/>
          <a:p>
            <a:r>
              <a:rPr lang="en-US" sz="2400" dirty="0"/>
              <a:t>Deriving new variables to understand the 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8C9B17-39E8-BBEF-5784-A6271F89A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5993" r="13559"/>
          <a:stretch/>
        </p:blipFill>
        <p:spPr>
          <a:xfrm>
            <a:off x="8357419" y="399183"/>
            <a:ext cx="3441291" cy="28690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A823C3-305F-00F5-AFA6-A73ACFB5B3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3971" r="1549"/>
          <a:stretch/>
        </p:blipFill>
        <p:spPr>
          <a:xfrm>
            <a:off x="3715879" y="3022087"/>
            <a:ext cx="5162650" cy="30123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C8BB20-8A2F-8B12-E2C5-16E0D327A370}"/>
              </a:ext>
            </a:extLst>
          </p:cNvPr>
          <p:cNvSpPr txBox="1"/>
          <p:nvPr/>
        </p:nvSpPr>
        <p:spPr>
          <a:xfrm>
            <a:off x="3524863" y="5997152"/>
            <a:ext cx="8401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</a:rPr>
              <a:t>It can be seen that the maximum churn rate happens within 0-6 months, but it gradually decreases as the customer retains in the network. </a:t>
            </a:r>
            <a:endParaRPr lang="en-IN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7" y="81750"/>
            <a:ext cx="8799872" cy="871979"/>
          </a:xfrm>
        </p:spPr>
        <p:txBody>
          <a:bodyPr/>
          <a:lstStyle/>
          <a:p>
            <a:r>
              <a:rPr lang="en-US" sz="1800" dirty="0">
                <a:latin typeface="+mn-lt"/>
              </a:rPr>
              <a:t>The average revenue per user is the good phase of a customer is given by arpu_6 and arpu_7. since we have two separate averages, let’s take an average of these two and drop the other columns.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C54079-79CC-2B94-80B6-17A9D8D3C7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95" t="2490" r="9069"/>
          <a:stretch/>
        </p:blipFill>
        <p:spPr>
          <a:xfrm>
            <a:off x="550605" y="1263289"/>
            <a:ext cx="7462685" cy="551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A58AE0C-F978-40A0-D310-4752E9A3C4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26" r="2370"/>
          <a:stretch/>
        </p:blipFill>
        <p:spPr>
          <a:xfrm>
            <a:off x="3667027" y="1"/>
            <a:ext cx="3817855" cy="29972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D81624-07F9-3BE9-4DDC-1EFD0AF3DB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664" r="12053"/>
          <a:stretch/>
        </p:blipFill>
        <p:spPr>
          <a:xfrm>
            <a:off x="-6898" y="0"/>
            <a:ext cx="3673926" cy="29972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E6F8CA-C25B-C3CB-EC52-6A9EDE7871A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947" r="943"/>
          <a:stretch/>
        </p:blipFill>
        <p:spPr>
          <a:xfrm>
            <a:off x="7484883" y="0"/>
            <a:ext cx="4707118" cy="32059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81C51DE-FFA4-9545-9C4E-66DDABEDA3F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884"/>
          <a:stretch/>
        </p:blipFill>
        <p:spPr>
          <a:xfrm>
            <a:off x="0" y="3290834"/>
            <a:ext cx="3667027" cy="27173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E13E7F9-AA31-9953-2E34-938C0E95EF7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168" r="5341"/>
          <a:stretch/>
        </p:blipFill>
        <p:spPr>
          <a:xfrm>
            <a:off x="4108090" y="3290834"/>
            <a:ext cx="3817855" cy="271735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1CA8F0F-618F-B15A-B153-EB03873B3FD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381" r="9223"/>
          <a:stretch/>
        </p:blipFill>
        <p:spPr>
          <a:xfrm>
            <a:off x="8022210" y="3290835"/>
            <a:ext cx="4169789" cy="27173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152934-74E8-24B4-13FF-2DFD2EE4BEEF}"/>
              </a:ext>
            </a:extLst>
          </p:cNvPr>
          <p:cNvSpPr txBox="1"/>
          <p:nvPr/>
        </p:nvSpPr>
        <p:spPr>
          <a:xfrm>
            <a:off x="251382" y="6211668"/>
            <a:ext cx="102877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•Avg Outgoing Calls &amp; calls on roaming for 6 &amp; 7th months are positively correlated with churn. </a:t>
            </a:r>
          </a:p>
          <a:p>
            <a:r>
              <a:rPr lang="en-US" b="1" dirty="0">
                <a:solidFill>
                  <a:schemeClr val="accent6"/>
                </a:solidFill>
              </a:rPr>
              <a:t>•Avg Revenue, No. Recharge for the 8th month has a negative correlation with churn.</a:t>
            </a:r>
            <a:endParaRPr lang="en-IN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09" y="160433"/>
            <a:ext cx="9096866" cy="600075"/>
          </a:xfrm>
        </p:spPr>
        <p:txBody>
          <a:bodyPr/>
          <a:lstStyle/>
          <a:p>
            <a:r>
              <a:rPr lang="pt-BR" sz="2800" dirty="0"/>
              <a:t>total_rech_num_8', 'arpu_8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3468A1-BB1E-D9D9-5047-3D2886400F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436" t="1841" r="1479"/>
          <a:stretch/>
        </p:blipFill>
        <p:spPr>
          <a:xfrm>
            <a:off x="138260" y="928687"/>
            <a:ext cx="5621517" cy="41688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74511C-83D9-1F3D-4761-6242C9955DB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805" r="820"/>
          <a:stretch/>
        </p:blipFill>
        <p:spPr>
          <a:xfrm>
            <a:off x="6249971" y="974789"/>
            <a:ext cx="5803769" cy="44151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151C86-E22E-2655-DCB3-011D143884AD}"/>
              </a:ext>
            </a:extLst>
          </p:cNvPr>
          <p:cNvSpPr txBox="1"/>
          <p:nvPr/>
        </p:nvSpPr>
        <p:spPr>
          <a:xfrm>
            <a:off x="175967" y="5711024"/>
            <a:ext cx="117960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• </a:t>
            </a:r>
            <a:r>
              <a:rPr lang="en-US" sz="2400" b="1" dirty="0">
                <a:solidFill>
                  <a:schemeClr val="accent6"/>
                </a:solidFill>
              </a:rPr>
              <a:t>From the above plot, it’s clear that tenured customers do no churn and they keep availing of telecom services</a:t>
            </a:r>
            <a:endParaRPr lang="en-IN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{E677F7A9-6B93-4E36-B98D-5F1E0E162F2A}tf78438558_win32</Template>
  <TotalTime>132</TotalTime>
  <Words>904</Words>
  <Application>Microsoft Office PowerPoint</Application>
  <PresentationFormat>Widescreen</PresentationFormat>
  <Paragraphs>56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Calibri</vt:lpstr>
      <vt:lpstr>Sabon Next LT</vt:lpstr>
      <vt:lpstr>Custom</vt:lpstr>
      <vt:lpstr>Telecom Churn Case Study   </vt:lpstr>
      <vt:lpstr>Importing the Dataset</vt:lpstr>
      <vt:lpstr>Handling the missing values for the attributes count_rech_2g_*,count_rech_3g_* for month 6,7,8 and 9.</vt:lpstr>
      <vt:lpstr>Handling the missing values  for the attributes av_rech_amt_data_* for month 6,7,8 and 9</vt:lpstr>
      <vt:lpstr>Defining Churn variable</vt:lpstr>
      <vt:lpstr>Deriving new variables to understand the data</vt:lpstr>
      <vt:lpstr>The average revenue per user is the good phase of a customer is given by arpu_6 and arpu_7. since we have two separate averages, let’s take an average of these two and drop the other columns. </vt:lpstr>
      <vt:lpstr>PowerPoint Presentation</vt:lpstr>
      <vt:lpstr>total_rech_num_8', 'arpu_8</vt:lpstr>
      <vt:lpstr>Plot between churn vs max recharge amount</vt:lpstr>
      <vt:lpstr>PowerPoint Presentation</vt:lpstr>
      <vt:lpstr>Data Imbalance Handling</vt:lpstr>
      <vt:lpstr>Plotting the ROC Curve</vt:lpstr>
      <vt:lpstr>Finding Optimal Cutoff Point </vt:lpstr>
      <vt:lpstr>PowerPoint Presentation</vt:lpstr>
      <vt:lpstr>PowerPoint Presentation</vt:lpstr>
      <vt:lpstr>Explaining the results</vt:lpstr>
      <vt:lpstr>Performing Logistic Regression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Anamika Shukla</dc:creator>
  <cp:lastModifiedBy>sheetalm3299@outlook.com</cp:lastModifiedBy>
  <cp:revision>2</cp:revision>
  <dcterms:created xsi:type="dcterms:W3CDTF">2024-09-29T14:17:27Z</dcterms:created>
  <dcterms:modified xsi:type="dcterms:W3CDTF">2024-10-27T15:07:49Z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