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Manrope"/>
      <p:regular r:id="rId20"/>
      <p:bold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hNaa6iQr73ZwEIl9Y4H1pRShtY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-regular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Manrope-bold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17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6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2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6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2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27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2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8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8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28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2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9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30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30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30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30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30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30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30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3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31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9" name="Google Shape;209;p31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31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31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2" name="Google Shape;212;p31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31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31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5" name="Google Shape;215;p31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31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31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3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1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32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3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3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3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33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33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9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9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19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19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21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21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4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4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4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2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24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5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5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5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25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37BBA"/>
            </a:gs>
            <a:gs pos="83000">
              <a:srgbClr val="F37BBA"/>
            </a:gs>
            <a:gs pos="85000">
              <a:srgbClr val="F37BBA"/>
            </a:gs>
            <a:gs pos="100000">
              <a:srgbClr val="FFEDF8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6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6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GB"/>
              <a:t>Operation Analytics and Investigating Metrics Spike</a:t>
            </a:r>
            <a:endParaRPr/>
          </a:p>
        </p:txBody>
      </p:sp>
      <p:sp>
        <p:nvSpPr>
          <p:cNvPr id="250" name="Google Shape;250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GB"/>
              <a:t>PROJECT 3</a:t>
            </a:r>
            <a:endParaRPr/>
          </a:p>
        </p:txBody>
      </p:sp>
      <p:pic>
        <p:nvPicPr>
          <p:cNvPr descr="Magnifying Glass" id="251" name="Google Shape;2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718" y="3341256"/>
            <a:ext cx="2224757" cy="2146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GB" sz="2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 Study 2: Investigating Metric Spike</a:t>
            </a:r>
            <a:b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1) Weekly User Engagement: 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Measure the activeness of users on a weekly basis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0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DATE_TRUNC('week', created_at) AS week_start_date,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COUNT(DISTINCT user_id) AS active_users_count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users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week_start_date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week_start_date;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10" name="Google Shape;3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6075" y="2603499"/>
            <a:ext cx="4991100" cy="36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/>
          <p:nvPr>
            <p:ph type="title"/>
          </p:nvPr>
        </p:nvSpPr>
        <p:spPr>
          <a:xfrm>
            <a:off x="1135904" y="906993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2) User Growth Analysis: 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Analyze the growth of users over time for a product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1"/>
          <p:cNvSpPr txBox="1"/>
          <p:nvPr>
            <p:ph idx="1" type="body"/>
          </p:nvPr>
        </p:nvSpPr>
        <p:spPr>
          <a:xfrm>
            <a:off x="269129" y="2727325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DATE_TRUNC('month', created_at) AS month_start_date,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COUNT(DISTINCT user_id) AS total_users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users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month_start_date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month_start_date;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17" name="Google Shape;3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1264" y="2727324"/>
            <a:ext cx="5042535" cy="39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"/>
          <p:cNvSpPr txBox="1"/>
          <p:nvPr>
            <p:ph type="title"/>
          </p:nvPr>
        </p:nvSpPr>
        <p:spPr>
          <a:xfrm>
            <a:off x="1021604" y="1097493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3) Weekly Retention Analysis:</a:t>
            </a:r>
            <a:b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Analyzing the retention of users on a weekly basis after signing up for a product.</a:t>
            </a:r>
            <a:b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2"/>
          <p:cNvSpPr txBox="1"/>
          <p:nvPr>
            <p:ph idx="1" type="body"/>
          </p:nvPr>
        </p:nvSpPr>
        <p:spPr>
          <a:xfrm>
            <a:off x="316754" y="2468032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user_signups AS (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SELECT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user_id,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DATE_TRUNC('week', created_at) AS signup_week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FROM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users),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user_activity AS (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SELECT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user_id,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DATE_TRUNC('week', occurred_at) AS activity_week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FROM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events)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us.signup_week AS cohort_week,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ua.activity_week AS retention_week,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COUNT(DISTINCT ua.user_id) AS retained_users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user_signups us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JOIN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user_activity ua ON us.user_id = ua.user_id AND ua.activity_week &gt;= us.signup_week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us.signup_week, ua.activity_week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GB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us.signup_week, ua.activity_week;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  <p:pic>
        <p:nvPicPr>
          <p:cNvPr id="324" name="Google Shape;3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468032"/>
            <a:ext cx="5648325" cy="4228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b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4) Weekly Engagement Per Device:</a:t>
            </a:r>
            <a:b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Measuring the activeness of users on a weekly basis per device.</a:t>
            </a:r>
            <a:b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1800">
                <a:latin typeface="Arial"/>
                <a:ea typeface="Arial"/>
                <a:cs typeface="Arial"/>
                <a:sym typeface="Arial"/>
              </a:rPr>
              <a:t> </a:t>
            </a:r>
            <a:br>
              <a:rPr lang="en-GB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330" name="Google Shape;330;p13"/>
          <p:cNvSpPr txBox="1"/>
          <p:nvPr>
            <p:ph idx="1" type="body"/>
          </p:nvPr>
        </p:nvSpPr>
        <p:spPr>
          <a:xfrm>
            <a:off x="211979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DATE_TRUNC('week', e.occurred_at) AS week_start_date,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e.device,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COUNT(DISTINCT e.user_id) AS active_users_count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events e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week_start_date, e.device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week_start_date, e.device;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324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  <p:pic>
        <p:nvPicPr>
          <p:cNvPr id="331" name="Google Shape;3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9325" y="2603500"/>
            <a:ext cx="5838825" cy="4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5) Email Engagement Analysis:</a:t>
            </a:r>
            <a:b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Analyzing how users are engaging with the email service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4"/>
          <p:cNvSpPr txBox="1"/>
          <p:nvPr>
            <p:ph idx="1" type="body"/>
          </p:nvPr>
        </p:nvSpPr>
        <p:spPr>
          <a:xfrm>
            <a:off x="192929" y="277495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3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action,</a:t>
            </a:r>
            <a:endParaRPr sz="3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COUNT(DISTINCT user_id) AS unique_users_count,</a:t>
            </a:r>
            <a:endParaRPr sz="3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COUNT(*) AS total_actions_count</a:t>
            </a:r>
            <a:endParaRPr sz="3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3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email_events</a:t>
            </a:r>
            <a:endParaRPr sz="3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endParaRPr sz="3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action</a:t>
            </a:r>
            <a:endParaRPr sz="3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endParaRPr sz="3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action;</a:t>
            </a:r>
            <a:endParaRPr sz="3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60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  <p:pic>
        <p:nvPicPr>
          <p:cNvPr id="338" name="Google Shape;33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225" y="2533649"/>
            <a:ext cx="5626846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GB"/>
              <a:t>Result </a:t>
            </a:r>
            <a:endParaRPr/>
          </a:p>
        </p:txBody>
      </p:sp>
      <p:sp>
        <p:nvSpPr>
          <p:cNvPr id="344" name="Google Shape;344;p15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The project was very challenging and helped to learn a lot of new skills and concepts while working on a project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Gained real life practical experience to execute my SQL skills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GB"/>
              <a:t>Also helped to understand to present the data in a better way to make it more understandable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GB"/>
              <a:t>Project Description </a:t>
            </a:r>
            <a:endParaRPr/>
          </a:p>
        </p:txBody>
      </p:sp>
      <p:sp>
        <p:nvSpPr>
          <p:cNvPr id="257" name="Google Shape;257;p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is about Operation Analytics and investigating Metrics Spikes. Which consists two case studies. First is Operation Analytics and second is Investigating metrics spikes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0" i="0"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Lead Data Analyst at a company like Microsoft, my role is to harness the power of data to drive improvements in our operations and uncover valuable insights that guide strategic decisions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utilizing advanced SQL skills I derived some insightful answers to these questions on a daily basis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key focus of my role is investigating metric spikes and changes in key performance indicators, such as user engagement and fluctuations in sales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analysis and interpretation of data, I contribute to enhancing our operations, optimizing resource allocation, and refining our strategies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GB"/>
              <a:t>Approach </a:t>
            </a:r>
            <a:endParaRPr/>
          </a:p>
        </p:txBody>
      </p:sp>
      <p:sp>
        <p:nvSpPr>
          <p:cNvPr id="263" name="Google Shape;263;p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60"/>
              <a:buChar char="►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the answers to the questions I used MySQL workbench 8.0 to write SQL queries and perform analysis on the given dataset.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understood the dataset first and then executed SQL queries to derive insightful outcomes from the data to enhance the decision making and performance of the company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getting desirable and accurate results I generated a thorough report in Power point to make it understandable and effective.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GB"/>
              <a:t>Tech stack used</a:t>
            </a:r>
            <a:endParaRPr/>
          </a:p>
        </p:txBody>
      </p:sp>
      <p:sp>
        <p:nvSpPr>
          <p:cNvPr id="269" name="Google Shape;269;p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60"/>
              <a:buChar char="►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was used to run the queries.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MySQL workbench is a powerful and widely used tool for database design, database  management and data analysis. It offers variety tools for data analysis, data management  which align well with tasks of this project. 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point to generate report</a:t>
            </a:r>
            <a:br>
              <a:rPr lang="en-GB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/>
          <p:nvPr>
            <p:ph type="title"/>
          </p:nvPr>
        </p:nvSpPr>
        <p:spPr>
          <a:xfrm>
            <a:off x="1364504" y="868893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GB"/>
              <a:t>Insights </a:t>
            </a:r>
            <a:endParaRPr/>
          </a:p>
        </p:txBody>
      </p:sp>
      <p:sp>
        <p:nvSpPr>
          <p:cNvPr id="275" name="Google Shape;275;p5"/>
          <p:cNvSpPr txBox="1"/>
          <p:nvPr>
            <p:ph idx="1" type="body"/>
          </p:nvPr>
        </p:nvSpPr>
        <p:spPr>
          <a:xfrm>
            <a:off x="904876" y="2381250"/>
            <a:ext cx="9324974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Study 1: Job Data Analysis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Tasks –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the number of jobs reviewed per hour for each day in November 2020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Calculate the 7-day rolling average of throughput (number of events per second)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the percentage share of each language in the last 30 days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Font typeface="Century Gothic"/>
              <a:buAutoNum type="arabicPeriod"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duplicate rows in the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Study 2: Investigating Metric Spike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Tasks –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AutoNum type="arabicParenR"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 the activeness of users on a weekly basis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AutoNum type="arabicParenR"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the growth of users over time for a product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AutoNum type="arabicParenR"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the retention of users on a weekly basis after signing up for a product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AutoNum type="arabicParenR"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 the activeness of users on a weekly basis per device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AutoNum type="arabicParenR"/>
            </a:pPr>
            <a:r>
              <a:rPr lang="en-GB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Analyze how users are engaging with the email service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"/>
          <p:cNvSpPr txBox="1"/>
          <p:nvPr>
            <p:ph type="title"/>
          </p:nvPr>
        </p:nvSpPr>
        <p:spPr>
          <a:xfrm>
            <a:off x="1202579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b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2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Case Study 1: Job Data Analysis</a:t>
            </a:r>
            <a:b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b="1" i="0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Jobs Reviewed Over Time - 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Calculate the number of jobs reviewed per hour for each day in November 2020</a:t>
            </a:r>
            <a:br>
              <a:rPr lang="en-GB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281" name="Google Shape;281;p6"/>
          <p:cNvSpPr txBox="1"/>
          <p:nvPr>
            <p:ph idx="1" type="body"/>
          </p:nvPr>
        </p:nvSpPr>
        <p:spPr>
          <a:xfrm>
            <a:off x="797345" y="2565399"/>
            <a:ext cx="8825659" cy="390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DATE_TRUNC('hour', ds) AS review_hour,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DATE_TRUNC('day', ds) AS review_date,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COUNT(*) AS num_jobs_reviewed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job_data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DATE_TRUNC('month', ds) = '2020-11-01'::DATE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DATE_TRUNC('hour', ds),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DATE_TRUNC('day', ds)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review_date,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review_hour;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/>
          </a:p>
        </p:txBody>
      </p:sp>
      <p:pic>
        <p:nvPicPr>
          <p:cNvPr id="282" name="Google Shape;28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1150" y="2691764"/>
            <a:ext cx="5943600" cy="39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2) Throughput Analysis: 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Calculate the 7-day rolling average of throughput (number of events per second)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554879" y="2534706"/>
            <a:ext cx="8825659" cy="4389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DAILY_METRIC AS (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SELECT  ds,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COUNT(job_id) AS job_review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FROM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job_data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GROUP BY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ds)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ds,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job_review,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AVG(job_review) OVER (ORDER BY ds ROWS BETWEEN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PRECEDING AND CURRENT ROW) AS throughput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DAILY_METRIC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throughput DESC;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182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  <p:pic>
        <p:nvPicPr>
          <p:cNvPr id="289" name="Google Shape;28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0825" y="2362200"/>
            <a:ext cx="513397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"/>
          <p:cNvSpPr txBox="1"/>
          <p:nvPr>
            <p:ph type="title"/>
          </p:nvPr>
        </p:nvSpPr>
        <p:spPr>
          <a:xfrm>
            <a:off x="1240679" y="91651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3) Language Share Analysis</a:t>
            </a:r>
            <a:r>
              <a:rPr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Calculate the percentage share of each language in the last 30 days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8"/>
          <p:cNvSpPr txBox="1"/>
          <p:nvPr>
            <p:ph idx="1" type="body"/>
          </p:nvPr>
        </p:nvSpPr>
        <p:spPr>
          <a:xfrm>
            <a:off x="297704" y="2649007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language,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COUNT(language) AS language_count,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(COUNT(language) / (SELECT COUNT(*)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job_data)) * 100 AS percentage_share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job_data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language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language DESC;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96" name="Google Shape;2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875" y="2863215"/>
            <a:ext cx="5380038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4) Duplicate</a:t>
            </a:r>
            <a:r>
              <a:rPr b="1" i="0" lang="en-GB">
                <a:solidFill>
                  <a:srgbClr val="8492A6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Rows Detection: </a:t>
            </a:r>
            <a:r>
              <a:rPr lang="en-GB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Identify duplicate rows in the data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9"/>
          <p:cNvSpPr txBox="1"/>
          <p:nvPr>
            <p:ph idx="1" type="body"/>
          </p:nvPr>
        </p:nvSpPr>
        <p:spPr>
          <a:xfrm>
            <a:off x="0" y="262255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(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SELECT *,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ROW_NUMBER() OVER (PARTITION BY JOB_ID)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DUPLICATE_ROWS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FROM JOB_DATA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AS A_R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DUPLICATE_ROWS &gt; 1;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03" name="Google Shape;3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3895" y="2622550"/>
            <a:ext cx="5731510" cy="36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2023-08-11T07:10:08Z</dcterms:created>
  <dc:creator>sheetal sule</dc:creator>
</cp:coreProperties>
</file>