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88EBE-96D4-4BC9-A0EE-DE3F7EFD299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2081C-A8DC-4ED9-998A-23294F9AFFC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[0]</a:t>
          </a:r>
          <a:endParaRPr lang="en-US" sz="1400" dirty="0"/>
        </a:p>
      </dgm:t>
    </dgm:pt>
    <dgm:pt modelId="{91FA84A0-A82E-43F5-99BF-53728DA311B5}" type="parTrans" cxnId="{8F0A5C5C-3F3F-4375-B41A-996A9E34AF29}">
      <dgm:prSet/>
      <dgm:spPr/>
      <dgm:t>
        <a:bodyPr/>
        <a:lstStyle/>
        <a:p>
          <a:endParaRPr lang="en-US"/>
        </a:p>
      </dgm:t>
    </dgm:pt>
    <dgm:pt modelId="{1DB21566-54C5-48EB-9313-9CAA93E3F6F2}" type="sibTrans" cxnId="{8F0A5C5C-3F3F-4375-B41A-996A9E34AF29}">
      <dgm:prSet/>
      <dgm:spPr/>
      <dgm:t>
        <a:bodyPr/>
        <a:lstStyle/>
        <a:p>
          <a:endParaRPr lang="en-US"/>
        </a:p>
      </dgm:t>
    </dgm:pt>
    <dgm:pt modelId="{8D78E6A7-0FE2-46BF-9C6C-9964FE654068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D4B33455-2845-425D-A671-F4B9EC330B7E}" type="parTrans" cxnId="{B33E4C9F-A18B-459A-AB90-5C089972B726}">
      <dgm:prSet/>
      <dgm:spPr/>
      <dgm:t>
        <a:bodyPr/>
        <a:lstStyle/>
        <a:p>
          <a:endParaRPr lang="en-US"/>
        </a:p>
      </dgm:t>
    </dgm:pt>
    <dgm:pt modelId="{6A90C6C5-D4F9-48B1-8B0A-A8FE8B2802F7}" type="sibTrans" cxnId="{B33E4C9F-A18B-459A-AB90-5C089972B726}">
      <dgm:prSet/>
      <dgm:spPr/>
      <dgm:t>
        <a:bodyPr/>
        <a:lstStyle/>
        <a:p>
          <a:endParaRPr lang="en-US"/>
        </a:p>
      </dgm:t>
    </dgm:pt>
    <dgm:pt modelId="{ADD901DA-C727-468F-A323-B2E8708FA47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Value[1]</a:t>
          </a:r>
        </a:p>
        <a:p>
          <a:endParaRPr lang="en-US" sz="600" dirty="0"/>
        </a:p>
      </dgm:t>
    </dgm:pt>
    <dgm:pt modelId="{D4EE871A-D6D5-46CE-9ED0-75D5EF70A825}" type="parTrans" cxnId="{39B48DD1-A592-41D6-826A-E7B1B5032D64}">
      <dgm:prSet/>
      <dgm:spPr/>
      <dgm:t>
        <a:bodyPr/>
        <a:lstStyle/>
        <a:p>
          <a:endParaRPr lang="en-US"/>
        </a:p>
      </dgm:t>
    </dgm:pt>
    <dgm:pt modelId="{50AC9803-436B-47E7-B9BF-837B9EA5132B}" type="sibTrans" cxnId="{39B48DD1-A592-41D6-826A-E7B1B5032D64}">
      <dgm:prSet/>
      <dgm:spPr/>
      <dgm:t>
        <a:bodyPr/>
        <a:lstStyle/>
        <a:p>
          <a:endParaRPr lang="en-US"/>
        </a:p>
      </dgm:t>
    </dgm:pt>
    <dgm:pt modelId="{C6EF3E58-84FE-419D-B24F-564A2571E2D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[2]</a:t>
          </a:r>
          <a:endParaRPr lang="en-US" sz="1400" dirty="0"/>
        </a:p>
      </dgm:t>
    </dgm:pt>
    <dgm:pt modelId="{3E998730-BE26-41BA-89BD-65C8684114B0}" type="parTrans" cxnId="{44AEF520-7C16-4DA4-A797-D87E094BBF1E}">
      <dgm:prSet/>
      <dgm:spPr/>
      <dgm:t>
        <a:bodyPr/>
        <a:lstStyle/>
        <a:p>
          <a:endParaRPr lang="en-US"/>
        </a:p>
      </dgm:t>
    </dgm:pt>
    <dgm:pt modelId="{0900069B-7351-4D32-9A16-6223C3328A98}" type="sibTrans" cxnId="{44AEF520-7C16-4DA4-A797-D87E094BBF1E}">
      <dgm:prSet/>
      <dgm:spPr/>
      <dgm:t>
        <a:bodyPr/>
        <a:lstStyle/>
        <a:p>
          <a:endParaRPr lang="en-US"/>
        </a:p>
      </dgm:t>
    </dgm:pt>
    <dgm:pt modelId="{48E5FA88-869D-475F-A9FF-B58B4E24269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Value[3]</a:t>
          </a:r>
          <a:endParaRPr lang="en-US" sz="1400" dirty="0"/>
        </a:p>
      </dgm:t>
    </dgm:pt>
    <dgm:pt modelId="{7D998C7E-7632-4E0F-BDB8-E1CBE3B1564C}" type="parTrans" cxnId="{F609EB94-B90C-476D-986D-13D73655C943}">
      <dgm:prSet/>
      <dgm:spPr/>
      <dgm:t>
        <a:bodyPr/>
        <a:lstStyle/>
        <a:p>
          <a:endParaRPr lang="en-US"/>
        </a:p>
      </dgm:t>
    </dgm:pt>
    <dgm:pt modelId="{AE99BF0E-81EF-4CB1-BD77-D8EDB47AB4B0}" type="sibTrans" cxnId="{F609EB94-B90C-476D-986D-13D73655C943}">
      <dgm:prSet/>
      <dgm:spPr/>
      <dgm:t>
        <a:bodyPr/>
        <a:lstStyle/>
        <a:p>
          <a:endParaRPr lang="en-US"/>
        </a:p>
      </dgm:t>
    </dgm:pt>
    <dgm:pt modelId="{A54B8B9A-E2F4-43CE-81E3-502ACBD2104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[4]</a:t>
          </a:r>
          <a:endParaRPr lang="en-US" sz="1400" dirty="0"/>
        </a:p>
      </dgm:t>
    </dgm:pt>
    <dgm:pt modelId="{EB0D9F40-4710-427B-B467-99933F58C88B}" type="parTrans" cxnId="{A0C922E4-5185-4E1E-B6A6-421843C0ACA3}">
      <dgm:prSet/>
      <dgm:spPr/>
      <dgm:t>
        <a:bodyPr/>
        <a:lstStyle/>
        <a:p>
          <a:endParaRPr lang="en-US"/>
        </a:p>
      </dgm:t>
    </dgm:pt>
    <dgm:pt modelId="{BEFEACB2-67F1-46E1-A703-B4EFBDB49301}" type="sibTrans" cxnId="{A0C922E4-5185-4E1E-B6A6-421843C0ACA3}">
      <dgm:prSet/>
      <dgm:spPr/>
      <dgm:t>
        <a:bodyPr/>
        <a:lstStyle/>
        <a:p>
          <a:endParaRPr lang="en-US"/>
        </a:p>
      </dgm:t>
    </dgm:pt>
    <dgm:pt modelId="{7EC1FFD3-DCA8-48AE-9E16-4E15BEF03661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FC6A67CF-3C62-44C7-B4CB-6F4750896703}" type="parTrans" cxnId="{9C47D4E8-E56E-415B-B6D3-E1EB0B01AB4F}">
      <dgm:prSet/>
      <dgm:spPr/>
      <dgm:t>
        <a:bodyPr/>
        <a:lstStyle/>
        <a:p>
          <a:endParaRPr lang="en-US"/>
        </a:p>
      </dgm:t>
    </dgm:pt>
    <dgm:pt modelId="{D231EDDC-6D25-4285-B143-FA92B9E5C959}" type="sibTrans" cxnId="{9C47D4E8-E56E-415B-B6D3-E1EB0B01AB4F}">
      <dgm:prSet/>
      <dgm:spPr/>
      <dgm:t>
        <a:bodyPr/>
        <a:lstStyle/>
        <a:p>
          <a:endParaRPr lang="en-US"/>
        </a:p>
      </dgm:t>
    </dgm:pt>
    <dgm:pt modelId="{33E719A8-D465-4361-B961-F1495C7B2039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[5]</a:t>
          </a:r>
          <a:endParaRPr lang="en-US" sz="1400" dirty="0"/>
        </a:p>
      </dgm:t>
    </dgm:pt>
    <dgm:pt modelId="{D72178AD-EBD1-4238-BD1F-055B5E953E5C}" type="parTrans" cxnId="{11A56F3C-034D-4B7F-A0D0-BB6801501EC1}">
      <dgm:prSet/>
      <dgm:spPr/>
      <dgm:t>
        <a:bodyPr/>
        <a:lstStyle/>
        <a:p>
          <a:endParaRPr lang="en-US"/>
        </a:p>
      </dgm:t>
    </dgm:pt>
    <dgm:pt modelId="{CEA44EC7-5C89-4EFA-811B-60D1E48AD74B}" type="sibTrans" cxnId="{11A56F3C-034D-4B7F-A0D0-BB6801501EC1}">
      <dgm:prSet/>
      <dgm:spPr/>
      <dgm:t>
        <a:bodyPr/>
        <a:lstStyle/>
        <a:p>
          <a:endParaRPr lang="en-US"/>
        </a:p>
      </dgm:t>
    </dgm:pt>
    <dgm:pt modelId="{A15FE27C-3A03-4C98-B9A3-58C6ED6F4D85}">
      <dgm:prSet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E7815D99-6691-479B-952F-C21255DA0200}" type="parTrans" cxnId="{111AAA1C-F3BB-405A-B16B-8AD1C10F4189}">
      <dgm:prSet/>
      <dgm:spPr/>
      <dgm:t>
        <a:bodyPr/>
        <a:lstStyle/>
        <a:p>
          <a:endParaRPr lang="en-US"/>
        </a:p>
      </dgm:t>
    </dgm:pt>
    <dgm:pt modelId="{96A51A5B-F796-43F3-A64A-E73845809FE3}" type="sibTrans" cxnId="{111AAA1C-F3BB-405A-B16B-8AD1C10F4189}">
      <dgm:prSet/>
      <dgm:spPr/>
      <dgm:t>
        <a:bodyPr/>
        <a:lstStyle/>
        <a:p>
          <a:endParaRPr lang="en-US"/>
        </a:p>
      </dgm:t>
    </dgm:pt>
    <dgm:pt modelId="{4FA323CA-1AEA-432E-9C27-1390FB2BEE5F}">
      <dgm:prSet/>
      <dgm:spPr/>
      <dgm:t>
        <a:bodyPr/>
        <a:lstStyle/>
        <a:p>
          <a:r>
            <a:rPr lang="en-US" dirty="0" smtClean="0"/>
            <a:t>20</a:t>
          </a:r>
          <a:endParaRPr lang="en-US" dirty="0"/>
        </a:p>
      </dgm:t>
    </dgm:pt>
    <dgm:pt modelId="{AB434AB6-5D70-4D69-90C5-DCD5D0A2E116}" type="parTrans" cxnId="{2FA23140-6948-47AA-ADF9-C489FB8766B9}">
      <dgm:prSet/>
      <dgm:spPr/>
      <dgm:t>
        <a:bodyPr/>
        <a:lstStyle/>
        <a:p>
          <a:endParaRPr lang="en-US"/>
        </a:p>
      </dgm:t>
    </dgm:pt>
    <dgm:pt modelId="{46AE4456-E3B3-4FCB-A6E6-6E1117A0427F}" type="sibTrans" cxnId="{2FA23140-6948-47AA-ADF9-C489FB8766B9}">
      <dgm:prSet/>
      <dgm:spPr/>
      <dgm:t>
        <a:bodyPr/>
        <a:lstStyle/>
        <a:p>
          <a:endParaRPr lang="en-US"/>
        </a:p>
      </dgm:t>
    </dgm:pt>
    <dgm:pt modelId="{0DAA4639-719A-4CC7-9AA6-841DC90E5927}">
      <dgm:prSet/>
      <dgm:spPr/>
      <dgm:t>
        <a:bodyPr/>
        <a:lstStyle/>
        <a:p>
          <a:r>
            <a:rPr lang="en-US" dirty="0" smtClean="0"/>
            <a:t>30</a:t>
          </a:r>
          <a:endParaRPr lang="en-US" dirty="0"/>
        </a:p>
      </dgm:t>
    </dgm:pt>
    <dgm:pt modelId="{CCBEB10E-849B-4F22-8051-53726C45B862}" type="parTrans" cxnId="{010F34A3-ACF9-440A-98C2-604D69E59056}">
      <dgm:prSet/>
      <dgm:spPr/>
      <dgm:t>
        <a:bodyPr/>
        <a:lstStyle/>
        <a:p>
          <a:endParaRPr lang="en-US"/>
        </a:p>
      </dgm:t>
    </dgm:pt>
    <dgm:pt modelId="{4797F4AC-EDAE-469F-B23A-B86EE8F0B66C}" type="sibTrans" cxnId="{010F34A3-ACF9-440A-98C2-604D69E59056}">
      <dgm:prSet/>
      <dgm:spPr/>
      <dgm:t>
        <a:bodyPr/>
        <a:lstStyle/>
        <a:p>
          <a:endParaRPr lang="en-US"/>
        </a:p>
      </dgm:t>
    </dgm:pt>
    <dgm:pt modelId="{268F6AC3-09E2-4800-9D5D-79EE9FE75647}">
      <dgm:prSet/>
      <dgm:spPr/>
      <dgm:t>
        <a:bodyPr/>
        <a:lstStyle/>
        <a:p>
          <a:r>
            <a:rPr lang="en-US" dirty="0" smtClean="0"/>
            <a:t>40</a:t>
          </a:r>
          <a:endParaRPr lang="en-US" dirty="0"/>
        </a:p>
      </dgm:t>
    </dgm:pt>
    <dgm:pt modelId="{74675022-90B2-47A0-917B-9467FD6AA311}" type="parTrans" cxnId="{26C0D7EA-B2F9-4D98-B118-2DF2B0872429}">
      <dgm:prSet/>
      <dgm:spPr/>
      <dgm:t>
        <a:bodyPr/>
        <a:lstStyle/>
        <a:p>
          <a:endParaRPr lang="en-US"/>
        </a:p>
      </dgm:t>
    </dgm:pt>
    <dgm:pt modelId="{D7550F38-67C9-4C22-883B-555C7AAE5A44}" type="sibTrans" cxnId="{26C0D7EA-B2F9-4D98-B118-2DF2B0872429}">
      <dgm:prSet/>
      <dgm:spPr/>
      <dgm:t>
        <a:bodyPr/>
        <a:lstStyle/>
        <a:p>
          <a:endParaRPr lang="en-US"/>
        </a:p>
      </dgm:t>
    </dgm:pt>
    <dgm:pt modelId="{55E9967B-5EA2-4D5E-BAE1-2FAAD869B789}" type="pres">
      <dgm:prSet presAssocID="{E5A88EBE-96D4-4BC9-A0EE-DE3F7EFD299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CA2E6F-4B69-4AB6-BAED-196A55647F23}" type="pres">
      <dgm:prSet presAssocID="{7062081C-A8DC-4ED9-998A-23294F9AFFC0}" presName="composite" presStyleCnt="0"/>
      <dgm:spPr/>
    </dgm:pt>
    <dgm:pt modelId="{53E51910-081E-48C6-A165-B9AAF0847E35}" type="pres">
      <dgm:prSet presAssocID="{7062081C-A8DC-4ED9-998A-23294F9AFFC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28AE1-7053-42AB-ABE9-DB4E2648A3C1}" type="pres">
      <dgm:prSet presAssocID="{7062081C-A8DC-4ED9-998A-23294F9AFFC0}" presName="descendantText" presStyleLbl="alignAcc1" presStyleIdx="0" presStyleCnt="6" custLinFactNeighborX="31768" custLinFactNeighborY="-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7A7E5-0EB5-4A0F-9E43-0A678B7BA3E2}" type="pres">
      <dgm:prSet presAssocID="{1DB21566-54C5-48EB-9313-9CAA93E3F6F2}" presName="sp" presStyleCnt="0"/>
      <dgm:spPr/>
    </dgm:pt>
    <dgm:pt modelId="{93E92356-CB4B-4170-BFD0-7DF1C2D28908}" type="pres">
      <dgm:prSet presAssocID="{ADD901DA-C727-468F-A323-B2E8708FA47B}" presName="composite" presStyleCnt="0"/>
      <dgm:spPr/>
    </dgm:pt>
    <dgm:pt modelId="{7280C76A-C216-4AFD-9628-8C19755B7E8B}" type="pres">
      <dgm:prSet presAssocID="{ADD901DA-C727-468F-A323-B2E8708FA47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B9C0C-0EBF-4F31-B0FE-2E4B027AB006}" type="pres">
      <dgm:prSet presAssocID="{ADD901DA-C727-468F-A323-B2E8708FA47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5E2D9-79E6-419D-976A-D36C32F69B09}" type="pres">
      <dgm:prSet presAssocID="{50AC9803-436B-47E7-B9BF-837B9EA5132B}" presName="sp" presStyleCnt="0"/>
      <dgm:spPr/>
    </dgm:pt>
    <dgm:pt modelId="{47031370-700E-44AF-B104-F2976C73856B}" type="pres">
      <dgm:prSet presAssocID="{C6EF3E58-84FE-419D-B24F-564A2571E2D8}" presName="composite" presStyleCnt="0"/>
      <dgm:spPr/>
    </dgm:pt>
    <dgm:pt modelId="{B4797561-91AC-42AC-B127-256025492826}" type="pres">
      <dgm:prSet presAssocID="{C6EF3E58-84FE-419D-B24F-564A2571E2D8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8621F-1843-45B9-84E4-BE51A223CDCE}" type="pres">
      <dgm:prSet presAssocID="{C6EF3E58-84FE-419D-B24F-564A2571E2D8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C0434-ECD1-4988-9EC0-2BE74CD0FC07}" type="pres">
      <dgm:prSet presAssocID="{0900069B-7351-4D32-9A16-6223C3328A98}" presName="sp" presStyleCnt="0"/>
      <dgm:spPr/>
    </dgm:pt>
    <dgm:pt modelId="{5EB751FD-9C1D-4AA9-B1D2-5D30E9D4E5E7}" type="pres">
      <dgm:prSet presAssocID="{48E5FA88-869D-475F-A9FF-B58B4E242690}" presName="composite" presStyleCnt="0"/>
      <dgm:spPr/>
    </dgm:pt>
    <dgm:pt modelId="{E030A8E2-394C-4C19-8915-804ED4E7E5A4}" type="pres">
      <dgm:prSet presAssocID="{48E5FA88-869D-475F-A9FF-B58B4E24269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4422A-96BB-423B-81C1-9D2C3BC9E4C9}" type="pres">
      <dgm:prSet presAssocID="{48E5FA88-869D-475F-A9FF-B58B4E24269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DD05D-4393-4EFD-B591-BD0F966BB43B}" type="pres">
      <dgm:prSet presAssocID="{AE99BF0E-81EF-4CB1-BD77-D8EDB47AB4B0}" presName="sp" presStyleCnt="0"/>
      <dgm:spPr/>
    </dgm:pt>
    <dgm:pt modelId="{7EF58320-8AFF-45E5-A87B-785D7A89A497}" type="pres">
      <dgm:prSet presAssocID="{A54B8B9A-E2F4-43CE-81E3-502ACBD2104B}" presName="composite" presStyleCnt="0"/>
      <dgm:spPr/>
    </dgm:pt>
    <dgm:pt modelId="{092FECD3-DA33-41FC-AB23-EB809A60A49C}" type="pres">
      <dgm:prSet presAssocID="{A54B8B9A-E2F4-43CE-81E3-502ACBD2104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426D6-F9DE-41AA-97AE-84A4F6575EB3}" type="pres">
      <dgm:prSet presAssocID="{A54B8B9A-E2F4-43CE-81E3-502ACBD2104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43062-61F6-44F8-8BEF-C535F31D7571}" type="pres">
      <dgm:prSet presAssocID="{BEFEACB2-67F1-46E1-A703-B4EFBDB49301}" presName="sp" presStyleCnt="0"/>
      <dgm:spPr/>
    </dgm:pt>
    <dgm:pt modelId="{F511017B-92AB-4323-975A-D12319E9A719}" type="pres">
      <dgm:prSet presAssocID="{33E719A8-D465-4361-B961-F1495C7B2039}" presName="composite" presStyleCnt="0"/>
      <dgm:spPr/>
    </dgm:pt>
    <dgm:pt modelId="{71E9BE3F-F157-4655-BFDC-1FAEF30269BC}" type="pres">
      <dgm:prSet presAssocID="{33E719A8-D465-4361-B961-F1495C7B203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2B657-02AA-4CEC-86D8-0BE9CD9A7C0E}" type="pres">
      <dgm:prSet presAssocID="{33E719A8-D465-4361-B961-F1495C7B203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922E4-5185-4E1E-B6A6-421843C0ACA3}" srcId="{E5A88EBE-96D4-4BC9-A0EE-DE3F7EFD299F}" destId="{A54B8B9A-E2F4-43CE-81E3-502ACBD2104B}" srcOrd="4" destOrd="0" parTransId="{EB0D9F40-4710-427B-B467-99933F58C88B}" sibTransId="{BEFEACB2-67F1-46E1-A703-B4EFBDB49301}"/>
    <dgm:cxn modelId="{CEED2AE9-C4EF-42C2-ACFD-401FA5F4CCEC}" type="presOf" srcId="{C6EF3E58-84FE-419D-B24F-564A2571E2D8}" destId="{B4797561-91AC-42AC-B127-256025492826}" srcOrd="0" destOrd="0" presId="urn:microsoft.com/office/officeart/2005/8/layout/chevron2"/>
    <dgm:cxn modelId="{D4CB6596-8291-4B86-979B-3C38752478C4}" type="presOf" srcId="{7EC1FFD3-DCA8-48AE-9E16-4E15BEF03661}" destId="{829426D6-F9DE-41AA-97AE-84A4F6575EB3}" srcOrd="0" destOrd="0" presId="urn:microsoft.com/office/officeart/2005/8/layout/chevron2"/>
    <dgm:cxn modelId="{D0156BF6-FC14-4964-97B8-D2392777B618}" type="presOf" srcId="{E5A88EBE-96D4-4BC9-A0EE-DE3F7EFD299F}" destId="{55E9967B-5EA2-4D5E-BAE1-2FAAD869B789}" srcOrd="0" destOrd="0" presId="urn:microsoft.com/office/officeart/2005/8/layout/chevron2"/>
    <dgm:cxn modelId="{9C47D4E8-E56E-415B-B6D3-E1EB0B01AB4F}" srcId="{A54B8B9A-E2F4-43CE-81E3-502ACBD2104B}" destId="{7EC1FFD3-DCA8-48AE-9E16-4E15BEF03661}" srcOrd="0" destOrd="0" parTransId="{FC6A67CF-3C62-44C7-B4CB-6F4750896703}" sibTransId="{D231EDDC-6D25-4285-B143-FA92B9E5C959}"/>
    <dgm:cxn modelId="{EDE91542-ACC1-4FC7-AFD2-C94A7826AF71}" type="presOf" srcId="{A15FE27C-3A03-4C98-B9A3-58C6ED6F4D85}" destId="{EDA2B657-02AA-4CEC-86D8-0BE9CD9A7C0E}" srcOrd="0" destOrd="0" presId="urn:microsoft.com/office/officeart/2005/8/layout/chevron2"/>
    <dgm:cxn modelId="{B33E4C9F-A18B-459A-AB90-5C089972B726}" srcId="{7062081C-A8DC-4ED9-998A-23294F9AFFC0}" destId="{8D78E6A7-0FE2-46BF-9C6C-9964FE654068}" srcOrd="0" destOrd="0" parTransId="{D4B33455-2845-425D-A671-F4B9EC330B7E}" sibTransId="{6A90C6C5-D4F9-48B1-8B0A-A8FE8B2802F7}"/>
    <dgm:cxn modelId="{514801F1-43D7-4FC8-A70E-EDE9CD47FDDC}" type="presOf" srcId="{7062081C-A8DC-4ED9-998A-23294F9AFFC0}" destId="{53E51910-081E-48C6-A165-B9AAF0847E35}" srcOrd="0" destOrd="0" presId="urn:microsoft.com/office/officeart/2005/8/layout/chevron2"/>
    <dgm:cxn modelId="{010F34A3-ACF9-440A-98C2-604D69E59056}" srcId="{C6EF3E58-84FE-419D-B24F-564A2571E2D8}" destId="{0DAA4639-719A-4CC7-9AA6-841DC90E5927}" srcOrd="0" destOrd="0" parTransId="{CCBEB10E-849B-4F22-8051-53726C45B862}" sibTransId="{4797F4AC-EDAE-469F-B23A-B86EE8F0B66C}"/>
    <dgm:cxn modelId="{8F0A5C5C-3F3F-4375-B41A-996A9E34AF29}" srcId="{E5A88EBE-96D4-4BC9-A0EE-DE3F7EFD299F}" destId="{7062081C-A8DC-4ED9-998A-23294F9AFFC0}" srcOrd="0" destOrd="0" parTransId="{91FA84A0-A82E-43F5-99BF-53728DA311B5}" sibTransId="{1DB21566-54C5-48EB-9313-9CAA93E3F6F2}"/>
    <dgm:cxn modelId="{733A1F08-4DDC-4DD0-9360-E69B224554E0}" type="presOf" srcId="{0DAA4639-719A-4CC7-9AA6-841DC90E5927}" destId="{54C8621F-1843-45B9-84E4-BE51A223CDCE}" srcOrd="0" destOrd="0" presId="urn:microsoft.com/office/officeart/2005/8/layout/chevron2"/>
    <dgm:cxn modelId="{111AAA1C-F3BB-405A-B16B-8AD1C10F4189}" srcId="{33E719A8-D465-4361-B961-F1495C7B2039}" destId="{A15FE27C-3A03-4C98-B9A3-58C6ED6F4D85}" srcOrd="0" destOrd="0" parTransId="{E7815D99-6691-479B-952F-C21255DA0200}" sibTransId="{96A51A5B-F796-43F3-A64A-E73845809FE3}"/>
    <dgm:cxn modelId="{40713793-1593-436B-A64A-873B6BB5C156}" type="presOf" srcId="{268F6AC3-09E2-4800-9D5D-79EE9FE75647}" destId="{F854422A-96BB-423B-81C1-9D2C3BC9E4C9}" srcOrd="0" destOrd="0" presId="urn:microsoft.com/office/officeart/2005/8/layout/chevron2"/>
    <dgm:cxn modelId="{39B48DD1-A592-41D6-826A-E7B1B5032D64}" srcId="{E5A88EBE-96D4-4BC9-A0EE-DE3F7EFD299F}" destId="{ADD901DA-C727-468F-A323-B2E8708FA47B}" srcOrd="1" destOrd="0" parTransId="{D4EE871A-D6D5-46CE-9ED0-75D5EF70A825}" sibTransId="{50AC9803-436B-47E7-B9BF-837B9EA5132B}"/>
    <dgm:cxn modelId="{26C0D7EA-B2F9-4D98-B118-2DF2B0872429}" srcId="{48E5FA88-869D-475F-A9FF-B58B4E242690}" destId="{268F6AC3-09E2-4800-9D5D-79EE9FE75647}" srcOrd="0" destOrd="0" parTransId="{74675022-90B2-47A0-917B-9467FD6AA311}" sibTransId="{D7550F38-67C9-4C22-883B-555C7AAE5A44}"/>
    <dgm:cxn modelId="{E7357585-0280-4D59-AD6F-EDB05CAA6E1E}" type="presOf" srcId="{8D78E6A7-0FE2-46BF-9C6C-9964FE654068}" destId="{BDB28AE1-7053-42AB-ABE9-DB4E2648A3C1}" srcOrd="0" destOrd="0" presId="urn:microsoft.com/office/officeart/2005/8/layout/chevron2"/>
    <dgm:cxn modelId="{0B7DB5C7-20EB-414C-A406-2E25F800F4B8}" type="presOf" srcId="{A54B8B9A-E2F4-43CE-81E3-502ACBD2104B}" destId="{092FECD3-DA33-41FC-AB23-EB809A60A49C}" srcOrd="0" destOrd="0" presId="urn:microsoft.com/office/officeart/2005/8/layout/chevron2"/>
    <dgm:cxn modelId="{44AEF520-7C16-4DA4-A797-D87E094BBF1E}" srcId="{E5A88EBE-96D4-4BC9-A0EE-DE3F7EFD299F}" destId="{C6EF3E58-84FE-419D-B24F-564A2571E2D8}" srcOrd="2" destOrd="0" parTransId="{3E998730-BE26-41BA-89BD-65C8684114B0}" sibTransId="{0900069B-7351-4D32-9A16-6223C3328A98}"/>
    <dgm:cxn modelId="{F609EB94-B90C-476D-986D-13D73655C943}" srcId="{E5A88EBE-96D4-4BC9-A0EE-DE3F7EFD299F}" destId="{48E5FA88-869D-475F-A9FF-B58B4E242690}" srcOrd="3" destOrd="0" parTransId="{7D998C7E-7632-4E0F-BDB8-E1CBE3B1564C}" sibTransId="{AE99BF0E-81EF-4CB1-BD77-D8EDB47AB4B0}"/>
    <dgm:cxn modelId="{9F83343F-51E2-4EFD-9798-2A370CA893D2}" type="presOf" srcId="{4FA323CA-1AEA-432E-9C27-1390FB2BEE5F}" destId="{4F6B9C0C-0EBF-4F31-B0FE-2E4B027AB006}" srcOrd="0" destOrd="0" presId="urn:microsoft.com/office/officeart/2005/8/layout/chevron2"/>
    <dgm:cxn modelId="{2FA23140-6948-47AA-ADF9-C489FB8766B9}" srcId="{ADD901DA-C727-468F-A323-B2E8708FA47B}" destId="{4FA323CA-1AEA-432E-9C27-1390FB2BEE5F}" srcOrd="0" destOrd="0" parTransId="{AB434AB6-5D70-4D69-90C5-DCD5D0A2E116}" sibTransId="{46AE4456-E3B3-4FCB-A6E6-6E1117A0427F}"/>
    <dgm:cxn modelId="{C5E7E9DB-8B00-4B2E-99B7-4835BA574040}" type="presOf" srcId="{33E719A8-D465-4361-B961-F1495C7B2039}" destId="{71E9BE3F-F157-4655-BFDC-1FAEF30269BC}" srcOrd="0" destOrd="0" presId="urn:microsoft.com/office/officeart/2005/8/layout/chevron2"/>
    <dgm:cxn modelId="{BFDF7C1A-8495-472A-83FD-5093F56242A0}" type="presOf" srcId="{48E5FA88-869D-475F-A9FF-B58B4E242690}" destId="{E030A8E2-394C-4C19-8915-804ED4E7E5A4}" srcOrd="0" destOrd="0" presId="urn:microsoft.com/office/officeart/2005/8/layout/chevron2"/>
    <dgm:cxn modelId="{11A56F3C-034D-4B7F-A0D0-BB6801501EC1}" srcId="{E5A88EBE-96D4-4BC9-A0EE-DE3F7EFD299F}" destId="{33E719A8-D465-4361-B961-F1495C7B2039}" srcOrd="5" destOrd="0" parTransId="{D72178AD-EBD1-4238-BD1F-055B5E953E5C}" sibTransId="{CEA44EC7-5C89-4EFA-811B-60D1E48AD74B}"/>
    <dgm:cxn modelId="{FCE2D2A7-2DC3-4AD6-BB0E-A93B94D7E65F}" type="presOf" srcId="{ADD901DA-C727-468F-A323-B2E8708FA47B}" destId="{7280C76A-C216-4AFD-9628-8C19755B7E8B}" srcOrd="0" destOrd="0" presId="urn:microsoft.com/office/officeart/2005/8/layout/chevron2"/>
    <dgm:cxn modelId="{4EE7E0F2-1E48-4B86-9BF7-E21B580FDEAB}" type="presParOf" srcId="{55E9967B-5EA2-4D5E-BAE1-2FAAD869B789}" destId="{D2CA2E6F-4B69-4AB6-BAED-196A55647F23}" srcOrd="0" destOrd="0" presId="urn:microsoft.com/office/officeart/2005/8/layout/chevron2"/>
    <dgm:cxn modelId="{BEEE0761-BF87-4722-863F-683D515736BC}" type="presParOf" srcId="{D2CA2E6F-4B69-4AB6-BAED-196A55647F23}" destId="{53E51910-081E-48C6-A165-B9AAF0847E35}" srcOrd="0" destOrd="0" presId="urn:microsoft.com/office/officeart/2005/8/layout/chevron2"/>
    <dgm:cxn modelId="{6E26D977-A38E-47C2-AD8D-EE687CD2ECFF}" type="presParOf" srcId="{D2CA2E6F-4B69-4AB6-BAED-196A55647F23}" destId="{BDB28AE1-7053-42AB-ABE9-DB4E2648A3C1}" srcOrd="1" destOrd="0" presId="urn:microsoft.com/office/officeart/2005/8/layout/chevron2"/>
    <dgm:cxn modelId="{32743224-2517-428D-A0E8-B9623618D861}" type="presParOf" srcId="{55E9967B-5EA2-4D5E-BAE1-2FAAD869B789}" destId="{1737A7E5-0EB5-4A0F-9E43-0A678B7BA3E2}" srcOrd="1" destOrd="0" presId="urn:microsoft.com/office/officeart/2005/8/layout/chevron2"/>
    <dgm:cxn modelId="{29C088C5-24CC-4622-B403-9AB0862C5B35}" type="presParOf" srcId="{55E9967B-5EA2-4D5E-BAE1-2FAAD869B789}" destId="{93E92356-CB4B-4170-BFD0-7DF1C2D28908}" srcOrd="2" destOrd="0" presId="urn:microsoft.com/office/officeart/2005/8/layout/chevron2"/>
    <dgm:cxn modelId="{A6362C78-7285-4104-B24C-A699715ACBAD}" type="presParOf" srcId="{93E92356-CB4B-4170-BFD0-7DF1C2D28908}" destId="{7280C76A-C216-4AFD-9628-8C19755B7E8B}" srcOrd="0" destOrd="0" presId="urn:microsoft.com/office/officeart/2005/8/layout/chevron2"/>
    <dgm:cxn modelId="{D7ABBB1F-0A80-4EDB-8DD8-D5751893D56B}" type="presParOf" srcId="{93E92356-CB4B-4170-BFD0-7DF1C2D28908}" destId="{4F6B9C0C-0EBF-4F31-B0FE-2E4B027AB006}" srcOrd="1" destOrd="0" presId="urn:microsoft.com/office/officeart/2005/8/layout/chevron2"/>
    <dgm:cxn modelId="{9278E9D7-0254-47B4-B013-CAC163703973}" type="presParOf" srcId="{55E9967B-5EA2-4D5E-BAE1-2FAAD869B789}" destId="{7115E2D9-79E6-419D-976A-D36C32F69B09}" srcOrd="3" destOrd="0" presId="urn:microsoft.com/office/officeart/2005/8/layout/chevron2"/>
    <dgm:cxn modelId="{592C99CE-03E0-4FA2-BFCE-753E1456D32D}" type="presParOf" srcId="{55E9967B-5EA2-4D5E-BAE1-2FAAD869B789}" destId="{47031370-700E-44AF-B104-F2976C73856B}" srcOrd="4" destOrd="0" presId="urn:microsoft.com/office/officeart/2005/8/layout/chevron2"/>
    <dgm:cxn modelId="{4C4C656F-07E8-4B3A-833C-00DE320B3EE2}" type="presParOf" srcId="{47031370-700E-44AF-B104-F2976C73856B}" destId="{B4797561-91AC-42AC-B127-256025492826}" srcOrd="0" destOrd="0" presId="urn:microsoft.com/office/officeart/2005/8/layout/chevron2"/>
    <dgm:cxn modelId="{A1269F53-13FC-4049-9261-E87AD6E87B88}" type="presParOf" srcId="{47031370-700E-44AF-B104-F2976C73856B}" destId="{54C8621F-1843-45B9-84E4-BE51A223CDCE}" srcOrd="1" destOrd="0" presId="urn:microsoft.com/office/officeart/2005/8/layout/chevron2"/>
    <dgm:cxn modelId="{C3E029C2-61D8-46CB-A220-F34686248167}" type="presParOf" srcId="{55E9967B-5EA2-4D5E-BAE1-2FAAD869B789}" destId="{73BC0434-ECD1-4988-9EC0-2BE74CD0FC07}" srcOrd="5" destOrd="0" presId="urn:microsoft.com/office/officeart/2005/8/layout/chevron2"/>
    <dgm:cxn modelId="{FDE9316C-464A-458E-85C8-478149B4E584}" type="presParOf" srcId="{55E9967B-5EA2-4D5E-BAE1-2FAAD869B789}" destId="{5EB751FD-9C1D-4AA9-B1D2-5D30E9D4E5E7}" srcOrd="6" destOrd="0" presId="urn:microsoft.com/office/officeart/2005/8/layout/chevron2"/>
    <dgm:cxn modelId="{CEDDEEE1-A7BA-4C08-AC65-F81A412CD11C}" type="presParOf" srcId="{5EB751FD-9C1D-4AA9-B1D2-5D30E9D4E5E7}" destId="{E030A8E2-394C-4C19-8915-804ED4E7E5A4}" srcOrd="0" destOrd="0" presId="urn:microsoft.com/office/officeart/2005/8/layout/chevron2"/>
    <dgm:cxn modelId="{7ACF8C30-25B9-4F52-9A36-E2657BBE3249}" type="presParOf" srcId="{5EB751FD-9C1D-4AA9-B1D2-5D30E9D4E5E7}" destId="{F854422A-96BB-423B-81C1-9D2C3BC9E4C9}" srcOrd="1" destOrd="0" presId="urn:microsoft.com/office/officeart/2005/8/layout/chevron2"/>
    <dgm:cxn modelId="{190E50E2-318D-415D-A623-F1283AC2FC94}" type="presParOf" srcId="{55E9967B-5EA2-4D5E-BAE1-2FAAD869B789}" destId="{BE1DD05D-4393-4EFD-B591-BD0F966BB43B}" srcOrd="7" destOrd="0" presId="urn:microsoft.com/office/officeart/2005/8/layout/chevron2"/>
    <dgm:cxn modelId="{1379C1B6-6CFD-4060-86E6-565ACDE43CC9}" type="presParOf" srcId="{55E9967B-5EA2-4D5E-BAE1-2FAAD869B789}" destId="{7EF58320-8AFF-45E5-A87B-785D7A89A497}" srcOrd="8" destOrd="0" presId="urn:microsoft.com/office/officeart/2005/8/layout/chevron2"/>
    <dgm:cxn modelId="{EEA9B642-29E6-4412-ADC8-537BB27BD85E}" type="presParOf" srcId="{7EF58320-8AFF-45E5-A87B-785D7A89A497}" destId="{092FECD3-DA33-41FC-AB23-EB809A60A49C}" srcOrd="0" destOrd="0" presId="urn:microsoft.com/office/officeart/2005/8/layout/chevron2"/>
    <dgm:cxn modelId="{CD8F1E29-8CF9-49D3-A26D-400159F09DCB}" type="presParOf" srcId="{7EF58320-8AFF-45E5-A87B-785D7A89A497}" destId="{829426D6-F9DE-41AA-97AE-84A4F6575EB3}" srcOrd="1" destOrd="0" presId="urn:microsoft.com/office/officeart/2005/8/layout/chevron2"/>
    <dgm:cxn modelId="{2E543488-A991-4EC5-8E36-30BBF626AA54}" type="presParOf" srcId="{55E9967B-5EA2-4D5E-BAE1-2FAAD869B789}" destId="{5C043062-61F6-44F8-8BEF-C535F31D7571}" srcOrd="9" destOrd="0" presId="urn:microsoft.com/office/officeart/2005/8/layout/chevron2"/>
    <dgm:cxn modelId="{B66736AD-4334-4286-86F5-1BB835189960}" type="presParOf" srcId="{55E9967B-5EA2-4D5E-BAE1-2FAAD869B789}" destId="{F511017B-92AB-4323-975A-D12319E9A719}" srcOrd="10" destOrd="0" presId="urn:microsoft.com/office/officeart/2005/8/layout/chevron2"/>
    <dgm:cxn modelId="{7D294242-E417-441E-9FD9-480AAAD81A8B}" type="presParOf" srcId="{F511017B-92AB-4323-975A-D12319E9A719}" destId="{71E9BE3F-F157-4655-BFDC-1FAEF30269BC}" srcOrd="0" destOrd="0" presId="urn:microsoft.com/office/officeart/2005/8/layout/chevron2"/>
    <dgm:cxn modelId="{13A00D3B-ADFE-407A-805F-A24D9FD24E06}" type="presParOf" srcId="{F511017B-92AB-4323-975A-D12319E9A719}" destId="{EDA2B657-02AA-4CEC-86D8-0BE9CD9A7C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76D16-DB65-4D6D-9726-5EA6777576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3ADCB36-CC84-4DD0-85E0-1F88EA9D0DE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arr</a:t>
          </a:r>
          <a:r>
            <a:rPr lang="en-US" dirty="0" smtClean="0"/>
            <a:t>[0]</a:t>
          </a:r>
          <a:endParaRPr lang="en-US" dirty="0"/>
        </a:p>
      </dgm:t>
    </dgm:pt>
    <dgm:pt modelId="{70EDDDCB-6310-42F9-A280-18C90F5C6ED7}" type="parTrans" cxnId="{71704632-1E5E-47CF-8FE4-D8CD96849492}">
      <dgm:prSet/>
      <dgm:spPr/>
      <dgm:t>
        <a:bodyPr/>
        <a:lstStyle/>
        <a:p>
          <a:endParaRPr lang="en-US"/>
        </a:p>
      </dgm:t>
    </dgm:pt>
    <dgm:pt modelId="{1B7F5583-BEC1-40DE-8F88-CF45208F7A59}" type="sibTrans" cxnId="{71704632-1E5E-47CF-8FE4-D8CD9684949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41E7B9B-47C6-4BB8-A7BE-319830FF46B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arr</a:t>
          </a:r>
          <a:r>
            <a:rPr lang="en-US" dirty="0" smtClean="0"/>
            <a:t>[1]</a:t>
          </a:r>
          <a:endParaRPr lang="en-US" dirty="0"/>
        </a:p>
      </dgm:t>
    </dgm:pt>
    <dgm:pt modelId="{04AA8B9E-EA1A-4138-93D4-D13815712184}" type="parTrans" cxnId="{710C9071-425A-4C11-A09A-3839D66BC956}">
      <dgm:prSet/>
      <dgm:spPr/>
      <dgm:t>
        <a:bodyPr/>
        <a:lstStyle/>
        <a:p>
          <a:endParaRPr lang="en-US"/>
        </a:p>
      </dgm:t>
    </dgm:pt>
    <dgm:pt modelId="{6B3C0795-36C7-4658-A40C-49F12D2FEB94}" type="sibTrans" cxnId="{710C9071-425A-4C11-A09A-3839D66BC95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FD6B7DE-9596-46D4-AE21-822F184FDFA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arr</a:t>
          </a:r>
          <a:r>
            <a:rPr lang="en-US" dirty="0" smtClean="0"/>
            <a:t>[2]</a:t>
          </a:r>
          <a:endParaRPr lang="en-US" dirty="0"/>
        </a:p>
      </dgm:t>
    </dgm:pt>
    <dgm:pt modelId="{08635C00-1004-433F-B713-700019202964}" type="parTrans" cxnId="{70B4F7A2-F61C-4202-8AC8-59297463DBFF}">
      <dgm:prSet/>
      <dgm:spPr/>
      <dgm:t>
        <a:bodyPr/>
        <a:lstStyle/>
        <a:p>
          <a:endParaRPr lang="en-US"/>
        </a:p>
      </dgm:t>
    </dgm:pt>
    <dgm:pt modelId="{1399EC21-94C1-482F-94EF-A8C76602515E}" type="sibTrans" cxnId="{70B4F7A2-F61C-4202-8AC8-59297463DBFF}">
      <dgm:prSet/>
      <dgm:spPr/>
      <dgm:t>
        <a:bodyPr/>
        <a:lstStyle/>
        <a:p>
          <a:endParaRPr lang="en-US"/>
        </a:p>
      </dgm:t>
    </dgm:pt>
    <dgm:pt modelId="{04F1814D-36F7-4338-8F30-FB86F21F9CFD}" type="pres">
      <dgm:prSet presAssocID="{07676D16-DB65-4D6D-9726-5EA677757629}" presName="Name0" presStyleCnt="0">
        <dgm:presLayoutVars>
          <dgm:dir/>
          <dgm:resizeHandles val="exact"/>
        </dgm:presLayoutVars>
      </dgm:prSet>
      <dgm:spPr/>
    </dgm:pt>
    <dgm:pt modelId="{A10055F2-BD0A-408B-97C8-4B5D7F25B605}" type="pres">
      <dgm:prSet presAssocID="{F3ADCB36-CC84-4DD0-85E0-1F88EA9D0DEF}" presName="node" presStyleLbl="node1" presStyleIdx="0" presStyleCnt="3" custLinFactY="68959" custLinFactNeighborX="1106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3BAEB-C54D-472D-A40C-39D1502975DF}" type="pres">
      <dgm:prSet presAssocID="{1B7F5583-BEC1-40DE-8F88-CF45208F7A5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97E1ECE-1A90-4B7E-96B2-D6FBAA561533}" type="pres">
      <dgm:prSet presAssocID="{1B7F5583-BEC1-40DE-8F88-CF45208F7A5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AC903AF-56A2-42C1-B702-CBFF386A02E9}" type="pres">
      <dgm:prSet presAssocID="{041E7B9B-47C6-4BB8-A7BE-319830FF46BC}" presName="node" presStyleLbl="node1" presStyleIdx="1" presStyleCnt="3" custLinFactY="53098" custLinFactNeighborX="179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0AE0-5935-4061-8AEE-E3FF0B06B78B}" type="pres">
      <dgm:prSet presAssocID="{6B3C0795-36C7-4658-A40C-49F12D2FEB9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4E8C6A-71AA-43B5-B85C-673DEFAB0A7D}" type="pres">
      <dgm:prSet presAssocID="{6B3C0795-36C7-4658-A40C-49F12D2FEB9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3600F3F-8C53-4D9E-B5B6-3A2E0334D0EC}" type="pres">
      <dgm:prSet presAssocID="{1FD6B7DE-9596-46D4-AE21-822F184FDFA9}" presName="node" presStyleLbl="node1" presStyleIdx="2" presStyleCnt="3" custLinFactY="45167" custLinFactNeighborX="102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0936F-DFF6-4A0D-A486-2369D8072C15}" type="presOf" srcId="{6B3C0795-36C7-4658-A40C-49F12D2FEB94}" destId="{0F4E8C6A-71AA-43B5-B85C-673DEFAB0A7D}" srcOrd="1" destOrd="0" presId="urn:microsoft.com/office/officeart/2005/8/layout/process1"/>
    <dgm:cxn modelId="{71704632-1E5E-47CF-8FE4-D8CD96849492}" srcId="{07676D16-DB65-4D6D-9726-5EA677757629}" destId="{F3ADCB36-CC84-4DD0-85E0-1F88EA9D0DEF}" srcOrd="0" destOrd="0" parTransId="{70EDDDCB-6310-42F9-A280-18C90F5C6ED7}" sibTransId="{1B7F5583-BEC1-40DE-8F88-CF45208F7A59}"/>
    <dgm:cxn modelId="{9D139183-B519-4EEC-9DD6-ABD5FE947F4A}" type="presOf" srcId="{07676D16-DB65-4D6D-9726-5EA677757629}" destId="{04F1814D-36F7-4338-8F30-FB86F21F9CFD}" srcOrd="0" destOrd="0" presId="urn:microsoft.com/office/officeart/2005/8/layout/process1"/>
    <dgm:cxn modelId="{20A184EC-7B30-4470-A662-01A29A21A316}" type="presOf" srcId="{F3ADCB36-CC84-4DD0-85E0-1F88EA9D0DEF}" destId="{A10055F2-BD0A-408B-97C8-4B5D7F25B605}" srcOrd="0" destOrd="0" presId="urn:microsoft.com/office/officeart/2005/8/layout/process1"/>
    <dgm:cxn modelId="{710C9071-425A-4C11-A09A-3839D66BC956}" srcId="{07676D16-DB65-4D6D-9726-5EA677757629}" destId="{041E7B9B-47C6-4BB8-A7BE-319830FF46BC}" srcOrd="1" destOrd="0" parTransId="{04AA8B9E-EA1A-4138-93D4-D13815712184}" sibTransId="{6B3C0795-36C7-4658-A40C-49F12D2FEB94}"/>
    <dgm:cxn modelId="{70B4F7A2-F61C-4202-8AC8-59297463DBFF}" srcId="{07676D16-DB65-4D6D-9726-5EA677757629}" destId="{1FD6B7DE-9596-46D4-AE21-822F184FDFA9}" srcOrd="2" destOrd="0" parTransId="{08635C00-1004-433F-B713-700019202964}" sibTransId="{1399EC21-94C1-482F-94EF-A8C76602515E}"/>
    <dgm:cxn modelId="{00116816-5277-4397-A38E-3B754A6790B8}" type="presOf" srcId="{041E7B9B-47C6-4BB8-A7BE-319830FF46BC}" destId="{DAC903AF-56A2-42C1-B702-CBFF386A02E9}" srcOrd="0" destOrd="0" presId="urn:microsoft.com/office/officeart/2005/8/layout/process1"/>
    <dgm:cxn modelId="{BE70015D-726D-4D66-8EAD-82256F731621}" type="presOf" srcId="{1B7F5583-BEC1-40DE-8F88-CF45208F7A59}" destId="{597E1ECE-1A90-4B7E-96B2-D6FBAA561533}" srcOrd="1" destOrd="0" presId="urn:microsoft.com/office/officeart/2005/8/layout/process1"/>
    <dgm:cxn modelId="{915966A0-1A33-48A4-BF0D-BA661D603E33}" type="presOf" srcId="{1B7F5583-BEC1-40DE-8F88-CF45208F7A59}" destId="{C203BAEB-C54D-472D-A40C-39D1502975DF}" srcOrd="0" destOrd="0" presId="urn:microsoft.com/office/officeart/2005/8/layout/process1"/>
    <dgm:cxn modelId="{D0ED3F6E-AB8C-4946-8D4B-7A91826EF62E}" type="presOf" srcId="{1FD6B7DE-9596-46D4-AE21-822F184FDFA9}" destId="{E3600F3F-8C53-4D9E-B5B6-3A2E0334D0EC}" srcOrd="0" destOrd="0" presId="urn:microsoft.com/office/officeart/2005/8/layout/process1"/>
    <dgm:cxn modelId="{70FB0D45-F81D-432D-99F8-C1352034EB88}" type="presOf" srcId="{6B3C0795-36C7-4658-A40C-49F12D2FEB94}" destId="{24760AE0-5935-4061-8AEE-E3FF0B06B78B}" srcOrd="0" destOrd="0" presId="urn:microsoft.com/office/officeart/2005/8/layout/process1"/>
    <dgm:cxn modelId="{AF76D8E1-1B8C-4D95-AF41-F588A9D4FCCF}" type="presParOf" srcId="{04F1814D-36F7-4338-8F30-FB86F21F9CFD}" destId="{A10055F2-BD0A-408B-97C8-4B5D7F25B605}" srcOrd="0" destOrd="0" presId="urn:microsoft.com/office/officeart/2005/8/layout/process1"/>
    <dgm:cxn modelId="{1D99B68D-6A93-46D2-A97F-C133A2E00AB9}" type="presParOf" srcId="{04F1814D-36F7-4338-8F30-FB86F21F9CFD}" destId="{C203BAEB-C54D-472D-A40C-39D1502975DF}" srcOrd="1" destOrd="0" presId="urn:microsoft.com/office/officeart/2005/8/layout/process1"/>
    <dgm:cxn modelId="{52D7FB7F-EC91-4C39-9C77-89841632FC1D}" type="presParOf" srcId="{C203BAEB-C54D-472D-A40C-39D1502975DF}" destId="{597E1ECE-1A90-4B7E-96B2-D6FBAA561533}" srcOrd="0" destOrd="0" presId="urn:microsoft.com/office/officeart/2005/8/layout/process1"/>
    <dgm:cxn modelId="{CD0FA5F6-D5F0-421B-B6E8-5059F5FC3B41}" type="presParOf" srcId="{04F1814D-36F7-4338-8F30-FB86F21F9CFD}" destId="{DAC903AF-56A2-42C1-B702-CBFF386A02E9}" srcOrd="2" destOrd="0" presId="urn:microsoft.com/office/officeart/2005/8/layout/process1"/>
    <dgm:cxn modelId="{E9D18DF4-34B8-485F-B19B-ECCC75E7C47F}" type="presParOf" srcId="{04F1814D-36F7-4338-8F30-FB86F21F9CFD}" destId="{24760AE0-5935-4061-8AEE-E3FF0B06B78B}" srcOrd="3" destOrd="0" presId="urn:microsoft.com/office/officeart/2005/8/layout/process1"/>
    <dgm:cxn modelId="{1606C1DF-815B-481D-85D2-291EC14C2D7D}" type="presParOf" srcId="{24760AE0-5935-4061-8AEE-E3FF0B06B78B}" destId="{0F4E8C6A-71AA-43B5-B85C-673DEFAB0A7D}" srcOrd="0" destOrd="0" presId="urn:microsoft.com/office/officeart/2005/8/layout/process1"/>
    <dgm:cxn modelId="{34016857-EEF3-4A8E-961A-AC6434C7E42D}" type="presParOf" srcId="{04F1814D-36F7-4338-8F30-FB86F21F9CFD}" destId="{E3600F3F-8C53-4D9E-B5B6-3A2E0334D0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C3519-696D-4556-B1BC-CE8967727D34}" type="presOf" srcId="{711F6F4A-1EAE-42BD-94EB-3C330E498336}" destId="{0F8F186A-3337-4BAC-A950-7F0AA15F2CE9}" srcOrd="0" destOrd="0" presId="urn:microsoft.com/office/officeart/2005/8/layout/process1"/>
    <dgm:cxn modelId="{0D424F82-27BA-45D5-B987-5E624CCB8192}" type="presOf" srcId="{704C5A64-1DF3-4EBB-AC7C-78A07D900DC0}" destId="{BB260518-0963-4AA5-BC24-F78E06945CE2}" srcOrd="1" destOrd="0" presId="urn:microsoft.com/office/officeart/2005/8/layout/process1"/>
    <dgm:cxn modelId="{B2760971-0F7C-4F9C-BAB4-5964FE43DD16}" type="presOf" srcId="{CB793216-C56E-4010-9C91-2CC39D9C3B54}" destId="{9FED9404-D8D4-442F-B07F-0130A4E77247}" srcOrd="0" destOrd="0" presId="urn:microsoft.com/office/officeart/2005/8/layout/process1"/>
    <dgm:cxn modelId="{66831F3C-7B1A-42AC-AFAE-E8AEE982B057}" type="presOf" srcId="{F7A32D2F-96B1-41CA-80A5-334CA23F8741}" destId="{105984F6-1D0C-48CC-814B-70E69B517E84}" srcOrd="0" destOrd="0" presId="urn:microsoft.com/office/officeart/2005/8/layout/process1"/>
    <dgm:cxn modelId="{476C59C0-5F36-4F23-8F53-7DBA356E0A6A}" type="presOf" srcId="{704C5A64-1DF3-4EBB-AC7C-78A07D900DC0}" destId="{E8E3B57D-F730-483B-8E4D-EAE2BF42C71F}" srcOrd="0" destOrd="0" presId="urn:microsoft.com/office/officeart/2005/8/layout/process1"/>
    <dgm:cxn modelId="{D7922C76-365D-4297-A49D-56BA591C83D9}" type="presOf" srcId="{E24CC4D8-F120-4E3F-BA54-EDA6BDD3DE7D}" destId="{BCC5ADD0-05BB-4B5A-A414-A59FDC7121EB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935F13A4-EDD8-4444-9BDF-D23DD796E1F7}" type="presOf" srcId="{8D8F0BA7-2BD5-4A63-BAC9-7EE68ADCC600}" destId="{ACFE9550-688F-4E0F-A064-D1DB67172A1E}" srcOrd="0" destOrd="0" presId="urn:microsoft.com/office/officeart/2005/8/layout/process1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035061E1-A448-4E6C-9C5B-4CF7477DAA24}" type="presOf" srcId="{3BFCFD44-7DC2-40E2-B17E-BBCDE448883B}" destId="{6D333E1B-FD7B-4809-B229-874D4420E33A}" srcOrd="1" destOrd="0" presId="urn:microsoft.com/office/officeart/2005/8/layout/process1"/>
    <dgm:cxn modelId="{2546D7D7-5A55-442A-BC00-70E22DCBABF1}" type="presOf" srcId="{3BFCFD44-7DC2-40E2-B17E-BBCDE448883B}" destId="{5CFCD001-A7EA-421F-A292-B3FF4B5A9D94}" srcOrd="0" destOrd="0" presId="urn:microsoft.com/office/officeart/2005/8/layout/process1"/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0AE5F97F-E2AA-4701-A979-197E88048C54}" type="presOf" srcId="{E24CC4D8-F120-4E3F-BA54-EDA6BDD3DE7D}" destId="{B5DBC293-F951-4A86-B098-49B6B6F41439}" srcOrd="1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1F4EA863-8169-4C06-897C-136BBD150473}" type="presOf" srcId="{B6AF84A4-CD52-4147-9476-DB450EF3117A}" destId="{A8A8AA9D-18EE-4831-B8F2-D6915150D308}" srcOrd="0" destOrd="0" presId="urn:microsoft.com/office/officeart/2005/8/layout/process1"/>
    <dgm:cxn modelId="{9CE2EFF1-41FA-4F24-A220-4B4E079779DE}" type="presParOf" srcId="{105984F6-1D0C-48CC-814B-70E69B517E84}" destId="{ACFE9550-688F-4E0F-A064-D1DB67172A1E}" srcOrd="0" destOrd="0" presId="urn:microsoft.com/office/officeart/2005/8/layout/process1"/>
    <dgm:cxn modelId="{9142F3DA-F841-4B08-A162-495EC965F573}" type="presParOf" srcId="{105984F6-1D0C-48CC-814B-70E69B517E84}" destId="{E8E3B57D-F730-483B-8E4D-EAE2BF42C71F}" srcOrd="1" destOrd="0" presId="urn:microsoft.com/office/officeart/2005/8/layout/process1"/>
    <dgm:cxn modelId="{B277FAFA-2C5D-46CC-AD8E-A7FD6DE98253}" type="presParOf" srcId="{E8E3B57D-F730-483B-8E4D-EAE2BF42C71F}" destId="{BB260518-0963-4AA5-BC24-F78E06945CE2}" srcOrd="0" destOrd="0" presId="urn:microsoft.com/office/officeart/2005/8/layout/process1"/>
    <dgm:cxn modelId="{CC5A7439-1D2F-4DAC-9063-47701E08D60A}" type="presParOf" srcId="{105984F6-1D0C-48CC-814B-70E69B517E84}" destId="{9FED9404-D8D4-442F-B07F-0130A4E77247}" srcOrd="2" destOrd="0" presId="urn:microsoft.com/office/officeart/2005/8/layout/process1"/>
    <dgm:cxn modelId="{0863D79D-F093-4FCE-9C78-5E9F096A3B12}" type="presParOf" srcId="{105984F6-1D0C-48CC-814B-70E69B517E84}" destId="{BCC5ADD0-05BB-4B5A-A414-A59FDC7121EB}" srcOrd="3" destOrd="0" presId="urn:microsoft.com/office/officeart/2005/8/layout/process1"/>
    <dgm:cxn modelId="{E01CAA8E-6908-40CB-87F3-95BA4615E621}" type="presParOf" srcId="{BCC5ADD0-05BB-4B5A-A414-A59FDC7121EB}" destId="{B5DBC293-F951-4A86-B098-49B6B6F41439}" srcOrd="0" destOrd="0" presId="urn:microsoft.com/office/officeart/2005/8/layout/process1"/>
    <dgm:cxn modelId="{CF784B48-0133-4105-A829-707113E280AC}" type="presParOf" srcId="{105984F6-1D0C-48CC-814B-70E69B517E84}" destId="{A8A8AA9D-18EE-4831-B8F2-D6915150D308}" srcOrd="4" destOrd="0" presId="urn:microsoft.com/office/officeart/2005/8/layout/process1"/>
    <dgm:cxn modelId="{35454CE4-C6B5-4D8E-8AA2-A39FD6870104}" type="presParOf" srcId="{105984F6-1D0C-48CC-814B-70E69B517E84}" destId="{5CFCD001-A7EA-421F-A292-B3FF4B5A9D94}" srcOrd="5" destOrd="0" presId="urn:microsoft.com/office/officeart/2005/8/layout/process1"/>
    <dgm:cxn modelId="{182EE78C-1166-4F65-9C9C-B1683FC00826}" type="presParOf" srcId="{5CFCD001-A7EA-421F-A292-B3FF4B5A9D94}" destId="{6D333E1B-FD7B-4809-B229-874D4420E33A}" srcOrd="0" destOrd="0" presId="urn:microsoft.com/office/officeart/2005/8/layout/process1"/>
    <dgm:cxn modelId="{4996DEC1-287A-4E24-967E-ECC6884221A8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6CD8B-E35A-4241-9734-4612053E9DFF}" type="presOf" srcId="{704C5A64-1DF3-4EBB-AC7C-78A07D900DC0}" destId="{BB260518-0963-4AA5-BC24-F78E06945CE2}" srcOrd="1" destOrd="0" presId="urn:microsoft.com/office/officeart/2005/8/layout/process1"/>
    <dgm:cxn modelId="{BCA5CA5B-1C1C-49D1-BD0C-9C5F7BA0E289}" type="presOf" srcId="{3BFCFD44-7DC2-40E2-B17E-BBCDE448883B}" destId="{5CFCD001-A7EA-421F-A292-B3FF4B5A9D94}" srcOrd="0" destOrd="0" presId="urn:microsoft.com/office/officeart/2005/8/layout/process1"/>
    <dgm:cxn modelId="{73E680B5-CB96-4F96-8541-9A804BDC8741}" type="presOf" srcId="{B6AF84A4-CD52-4147-9476-DB450EF3117A}" destId="{A8A8AA9D-18EE-4831-B8F2-D6915150D308}" srcOrd="0" destOrd="0" presId="urn:microsoft.com/office/officeart/2005/8/layout/process1"/>
    <dgm:cxn modelId="{4FB9F55D-E426-455D-9F52-550FB4A7983D}" type="presOf" srcId="{711F6F4A-1EAE-42BD-94EB-3C330E498336}" destId="{0F8F186A-3337-4BAC-A950-7F0AA15F2CE9}" srcOrd="0" destOrd="0" presId="urn:microsoft.com/office/officeart/2005/8/layout/process1"/>
    <dgm:cxn modelId="{7F880266-2EDE-4ADA-9476-094982B808CF}" type="presOf" srcId="{CB793216-C56E-4010-9C91-2CC39D9C3B54}" destId="{9FED9404-D8D4-442F-B07F-0130A4E77247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F76A067A-8EF1-40C8-AD39-26B8C56BC572}" type="presOf" srcId="{E24CC4D8-F120-4E3F-BA54-EDA6BDD3DE7D}" destId="{B5DBC293-F951-4A86-B098-49B6B6F41439}" srcOrd="1" destOrd="0" presId="urn:microsoft.com/office/officeart/2005/8/layout/process1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257852AE-FFB2-40CB-B768-57A6F8DE7B36}" type="presOf" srcId="{704C5A64-1DF3-4EBB-AC7C-78A07D900DC0}" destId="{E8E3B57D-F730-483B-8E4D-EAE2BF42C71F}" srcOrd="0" destOrd="0" presId="urn:microsoft.com/office/officeart/2005/8/layout/process1"/>
    <dgm:cxn modelId="{A809D1F3-66C1-468F-BDE1-F5D13227D6EF}" type="presOf" srcId="{E24CC4D8-F120-4E3F-BA54-EDA6BDD3DE7D}" destId="{BCC5ADD0-05BB-4B5A-A414-A59FDC7121EB}" srcOrd="0" destOrd="0" presId="urn:microsoft.com/office/officeart/2005/8/layout/process1"/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A4A6B4B7-29F5-4ADF-BD9D-6F5A1BE13790}" type="presOf" srcId="{8D8F0BA7-2BD5-4A63-BAC9-7EE68ADCC600}" destId="{ACFE9550-688F-4E0F-A064-D1DB67172A1E}" srcOrd="0" destOrd="0" presId="urn:microsoft.com/office/officeart/2005/8/layout/process1"/>
    <dgm:cxn modelId="{273E15E7-3EC1-443F-84A3-D8A5184A00E9}" type="presOf" srcId="{3BFCFD44-7DC2-40E2-B17E-BBCDE448883B}" destId="{6D333E1B-FD7B-4809-B229-874D4420E33A}" srcOrd="1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6D0B794F-0A1D-40AF-8810-A06716E431A5}" type="presOf" srcId="{F7A32D2F-96B1-41CA-80A5-334CA23F8741}" destId="{105984F6-1D0C-48CC-814B-70E69B517E84}" srcOrd="0" destOrd="0" presId="urn:microsoft.com/office/officeart/2005/8/layout/process1"/>
    <dgm:cxn modelId="{0C431186-0AFF-4AC0-A349-92C79CC2966D}" type="presParOf" srcId="{105984F6-1D0C-48CC-814B-70E69B517E84}" destId="{ACFE9550-688F-4E0F-A064-D1DB67172A1E}" srcOrd="0" destOrd="0" presId="urn:microsoft.com/office/officeart/2005/8/layout/process1"/>
    <dgm:cxn modelId="{31C5FA00-BABE-443C-9B75-3881A52B4D6B}" type="presParOf" srcId="{105984F6-1D0C-48CC-814B-70E69B517E84}" destId="{E8E3B57D-F730-483B-8E4D-EAE2BF42C71F}" srcOrd="1" destOrd="0" presId="urn:microsoft.com/office/officeart/2005/8/layout/process1"/>
    <dgm:cxn modelId="{31C6863C-085C-4BB5-9BCA-6D06BF698959}" type="presParOf" srcId="{E8E3B57D-F730-483B-8E4D-EAE2BF42C71F}" destId="{BB260518-0963-4AA5-BC24-F78E06945CE2}" srcOrd="0" destOrd="0" presId="urn:microsoft.com/office/officeart/2005/8/layout/process1"/>
    <dgm:cxn modelId="{614E9D16-4A36-4DBE-BBC2-6C89B2CAE2E7}" type="presParOf" srcId="{105984F6-1D0C-48CC-814B-70E69B517E84}" destId="{9FED9404-D8D4-442F-B07F-0130A4E77247}" srcOrd="2" destOrd="0" presId="urn:microsoft.com/office/officeart/2005/8/layout/process1"/>
    <dgm:cxn modelId="{A60842A7-A21D-499B-94B1-F15EC58C8E75}" type="presParOf" srcId="{105984F6-1D0C-48CC-814B-70E69B517E84}" destId="{BCC5ADD0-05BB-4B5A-A414-A59FDC7121EB}" srcOrd="3" destOrd="0" presId="urn:microsoft.com/office/officeart/2005/8/layout/process1"/>
    <dgm:cxn modelId="{21C6A4A2-865B-4622-ACD7-DF4EE47B2AAE}" type="presParOf" srcId="{BCC5ADD0-05BB-4B5A-A414-A59FDC7121EB}" destId="{B5DBC293-F951-4A86-B098-49B6B6F41439}" srcOrd="0" destOrd="0" presId="urn:microsoft.com/office/officeart/2005/8/layout/process1"/>
    <dgm:cxn modelId="{6773E35E-0766-4234-B820-00DE39F76090}" type="presParOf" srcId="{105984F6-1D0C-48CC-814B-70E69B517E84}" destId="{A8A8AA9D-18EE-4831-B8F2-D6915150D308}" srcOrd="4" destOrd="0" presId="urn:microsoft.com/office/officeart/2005/8/layout/process1"/>
    <dgm:cxn modelId="{FC1AF278-C1F2-4EDE-97DF-4608C1BC1735}" type="presParOf" srcId="{105984F6-1D0C-48CC-814B-70E69B517E84}" destId="{5CFCD001-A7EA-421F-A292-B3FF4B5A9D94}" srcOrd="5" destOrd="0" presId="urn:microsoft.com/office/officeart/2005/8/layout/process1"/>
    <dgm:cxn modelId="{C668183C-DEFD-4D46-B2E2-6E990E7E8406}" type="presParOf" srcId="{5CFCD001-A7EA-421F-A292-B3FF4B5A9D94}" destId="{6D333E1B-FD7B-4809-B229-874D4420E33A}" srcOrd="0" destOrd="0" presId="urn:microsoft.com/office/officeart/2005/8/layout/process1"/>
    <dgm:cxn modelId="{26AC9685-7C1A-4B9B-9F55-9B47C282386E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7C6509E7-406A-4059-9169-37F47D2CEFF0}" type="presOf" srcId="{CB793216-C56E-4010-9C91-2CC39D9C3B54}" destId="{9FED9404-D8D4-442F-B07F-0130A4E77247}" srcOrd="0" destOrd="0" presId="urn:microsoft.com/office/officeart/2005/8/layout/process1"/>
    <dgm:cxn modelId="{B3F9C9F9-E014-4950-9C3E-0A6B05FC45B0}" type="presOf" srcId="{3BFCFD44-7DC2-40E2-B17E-BBCDE448883B}" destId="{6D333E1B-FD7B-4809-B229-874D4420E33A}" srcOrd="1" destOrd="0" presId="urn:microsoft.com/office/officeart/2005/8/layout/process1"/>
    <dgm:cxn modelId="{E4AAF922-0372-4DF1-9859-E4527FC6A16F}" type="presOf" srcId="{704C5A64-1DF3-4EBB-AC7C-78A07D900DC0}" destId="{E8E3B57D-F730-483B-8E4D-EAE2BF42C71F}" srcOrd="0" destOrd="0" presId="urn:microsoft.com/office/officeart/2005/8/layout/process1"/>
    <dgm:cxn modelId="{FFBE3B84-403B-4F60-A749-2EE46E7E4F4A}" type="presOf" srcId="{E24CC4D8-F120-4E3F-BA54-EDA6BDD3DE7D}" destId="{BCC5ADD0-05BB-4B5A-A414-A59FDC7121EB}" srcOrd="0" destOrd="0" presId="urn:microsoft.com/office/officeart/2005/8/layout/process1"/>
    <dgm:cxn modelId="{961319BE-E0FA-492D-96C6-541E81FCA301}" type="presOf" srcId="{704C5A64-1DF3-4EBB-AC7C-78A07D900DC0}" destId="{BB260518-0963-4AA5-BC24-F78E06945CE2}" srcOrd="1" destOrd="0" presId="urn:microsoft.com/office/officeart/2005/8/layout/process1"/>
    <dgm:cxn modelId="{6EC22A7E-7980-4D7B-8B0D-60519242F545}" type="presOf" srcId="{E24CC4D8-F120-4E3F-BA54-EDA6BDD3DE7D}" destId="{B5DBC293-F951-4A86-B098-49B6B6F41439}" srcOrd="1" destOrd="0" presId="urn:microsoft.com/office/officeart/2005/8/layout/process1"/>
    <dgm:cxn modelId="{7CE5F95E-D915-4476-80C1-373333F77084}" type="presOf" srcId="{3BFCFD44-7DC2-40E2-B17E-BBCDE448883B}" destId="{5CFCD001-A7EA-421F-A292-B3FF4B5A9D94}" srcOrd="0" destOrd="0" presId="urn:microsoft.com/office/officeart/2005/8/layout/process1"/>
    <dgm:cxn modelId="{C3DA861C-5DC8-4612-8B83-D82430C603EE}" type="presOf" srcId="{F7A32D2F-96B1-41CA-80A5-334CA23F8741}" destId="{105984F6-1D0C-48CC-814B-70E69B517E84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98940ADF-DE84-4EF3-8199-CF6587BD1E10}" type="presOf" srcId="{B6AF84A4-CD52-4147-9476-DB450EF3117A}" destId="{A8A8AA9D-18EE-4831-B8F2-D6915150D308}" srcOrd="0" destOrd="0" presId="urn:microsoft.com/office/officeart/2005/8/layout/process1"/>
    <dgm:cxn modelId="{23C439A2-C95A-4F4E-B5D4-12B8222FFBB2}" type="presOf" srcId="{8D8F0BA7-2BD5-4A63-BAC9-7EE68ADCC600}" destId="{ACFE9550-688F-4E0F-A064-D1DB67172A1E}" srcOrd="0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812FF963-2A72-433B-B4EB-7BE6733384DF}" type="presOf" srcId="{711F6F4A-1EAE-42BD-94EB-3C330E498336}" destId="{0F8F186A-3337-4BAC-A950-7F0AA15F2CE9}" srcOrd="0" destOrd="0" presId="urn:microsoft.com/office/officeart/2005/8/layout/process1"/>
    <dgm:cxn modelId="{E204616C-39B5-4B71-ADEC-A13575C30E06}" type="presParOf" srcId="{105984F6-1D0C-48CC-814B-70E69B517E84}" destId="{ACFE9550-688F-4E0F-A064-D1DB67172A1E}" srcOrd="0" destOrd="0" presId="urn:microsoft.com/office/officeart/2005/8/layout/process1"/>
    <dgm:cxn modelId="{CCF11DFD-C20A-44AE-B695-733167528845}" type="presParOf" srcId="{105984F6-1D0C-48CC-814B-70E69B517E84}" destId="{E8E3B57D-F730-483B-8E4D-EAE2BF42C71F}" srcOrd="1" destOrd="0" presId="urn:microsoft.com/office/officeart/2005/8/layout/process1"/>
    <dgm:cxn modelId="{9C8C2126-1CCA-4EB1-BC77-B4CF2D6EC7BA}" type="presParOf" srcId="{E8E3B57D-F730-483B-8E4D-EAE2BF42C71F}" destId="{BB260518-0963-4AA5-BC24-F78E06945CE2}" srcOrd="0" destOrd="0" presId="urn:microsoft.com/office/officeart/2005/8/layout/process1"/>
    <dgm:cxn modelId="{D1576BBB-A69D-45DA-9476-55EE58BABD90}" type="presParOf" srcId="{105984F6-1D0C-48CC-814B-70E69B517E84}" destId="{9FED9404-D8D4-442F-B07F-0130A4E77247}" srcOrd="2" destOrd="0" presId="urn:microsoft.com/office/officeart/2005/8/layout/process1"/>
    <dgm:cxn modelId="{EDF4018F-8F5D-4B21-9EC6-D3B61698A9DF}" type="presParOf" srcId="{105984F6-1D0C-48CC-814B-70E69B517E84}" destId="{BCC5ADD0-05BB-4B5A-A414-A59FDC7121EB}" srcOrd="3" destOrd="0" presId="urn:microsoft.com/office/officeart/2005/8/layout/process1"/>
    <dgm:cxn modelId="{1BCA23DB-A4ED-4E85-8D3F-EC7308AEC496}" type="presParOf" srcId="{BCC5ADD0-05BB-4B5A-A414-A59FDC7121EB}" destId="{B5DBC293-F951-4A86-B098-49B6B6F41439}" srcOrd="0" destOrd="0" presId="urn:microsoft.com/office/officeart/2005/8/layout/process1"/>
    <dgm:cxn modelId="{EE385BC6-E645-452B-BD17-620D554818FA}" type="presParOf" srcId="{105984F6-1D0C-48CC-814B-70E69B517E84}" destId="{A8A8AA9D-18EE-4831-B8F2-D6915150D308}" srcOrd="4" destOrd="0" presId="urn:microsoft.com/office/officeart/2005/8/layout/process1"/>
    <dgm:cxn modelId="{562D9470-5F9A-4183-9D1A-FB4FDE13E58F}" type="presParOf" srcId="{105984F6-1D0C-48CC-814B-70E69B517E84}" destId="{5CFCD001-A7EA-421F-A292-B3FF4B5A9D94}" srcOrd="5" destOrd="0" presId="urn:microsoft.com/office/officeart/2005/8/layout/process1"/>
    <dgm:cxn modelId="{76AA0623-705F-44AE-923B-3F87EA0B466E}" type="presParOf" srcId="{5CFCD001-A7EA-421F-A292-B3FF4B5A9D94}" destId="{6D333E1B-FD7B-4809-B229-874D4420E33A}" srcOrd="0" destOrd="0" presId="urn:microsoft.com/office/officeart/2005/8/layout/process1"/>
    <dgm:cxn modelId="{AC217A6D-35B7-4CE9-8145-8322816EFF54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F20BF-D6BB-46A0-9D04-992D6750637F}" type="presOf" srcId="{E24CC4D8-F120-4E3F-BA54-EDA6BDD3DE7D}" destId="{B5DBC293-F951-4A86-B098-49B6B6F41439}" srcOrd="1" destOrd="0" presId="urn:microsoft.com/office/officeart/2005/8/layout/process1"/>
    <dgm:cxn modelId="{7D80928E-CE2A-4C0B-A0F2-1DE9CB621EBC}" type="presOf" srcId="{F7A32D2F-96B1-41CA-80A5-334CA23F8741}" destId="{105984F6-1D0C-48CC-814B-70E69B517E84}" srcOrd="0" destOrd="0" presId="urn:microsoft.com/office/officeart/2005/8/layout/process1"/>
    <dgm:cxn modelId="{C0D79B89-A59A-43FB-A204-55D9F3716388}" type="presOf" srcId="{8D8F0BA7-2BD5-4A63-BAC9-7EE68ADCC600}" destId="{ACFE9550-688F-4E0F-A064-D1DB67172A1E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9334BE48-DEB5-4084-960A-6EFBA162F55E}" type="presOf" srcId="{3BFCFD44-7DC2-40E2-B17E-BBCDE448883B}" destId="{5CFCD001-A7EA-421F-A292-B3FF4B5A9D94}" srcOrd="0" destOrd="0" presId="urn:microsoft.com/office/officeart/2005/8/layout/process1"/>
    <dgm:cxn modelId="{F2E2C18F-BA9F-422F-B217-48071A53689E}" type="presOf" srcId="{704C5A64-1DF3-4EBB-AC7C-78A07D900DC0}" destId="{E8E3B57D-F730-483B-8E4D-EAE2BF42C71F}" srcOrd="0" destOrd="0" presId="urn:microsoft.com/office/officeart/2005/8/layout/process1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E1E5B1B9-0F5D-4B78-8179-76DFC280E21F}" type="presOf" srcId="{E24CC4D8-F120-4E3F-BA54-EDA6BDD3DE7D}" destId="{BCC5ADD0-05BB-4B5A-A414-A59FDC7121EB}" srcOrd="0" destOrd="0" presId="urn:microsoft.com/office/officeart/2005/8/layout/process1"/>
    <dgm:cxn modelId="{81B78A7D-B2F9-4490-AC53-49E8243AF044}" type="presOf" srcId="{B6AF84A4-CD52-4147-9476-DB450EF3117A}" destId="{A8A8AA9D-18EE-4831-B8F2-D6915150D308}" srcOrd="0" destOrd="0" presId="urn:microsoft.com/office/officeart/2005/8/layout/process1"/>
    <dgm:cxn modelId="{086E8DE6-5C0C-4FE3-81E1-65DE70EEC6D7}" type="presOf" srcId="{3BFCFD44-7DC2-40E2-B17E-BBCDE448883B}" destId="{6D333E1B-FD7B-4809-B229-874D4420E33A}" srcOrd="1" destOrd="0" presId="urn:microsoft.com/office/officeart/2005/8/layout/process1"/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472199DA-7DAA-48DF-A390-7B574B28316E}" type="presOf" srcId="{711F6F4A-1EAE-42BD-94EB-3C330E498336}" destId="{0F8F186A-3337-4BAC-A950-7F0AA15F2CE9}" srcOrd="0" destOrd="0" presId="urn:microsoft.com/office/officeart/2005/8/layout/process1"/>
    <dgm:cxn modelId="{3E77F1EC-F196-4A38-A0F3-6E5C77732DD8}" type="presOf" srcId="{704C5A64-1DF3-4EBB-AC7C-78A07D900DC0}" destId="{BB260518-0963-4AA5-BC24-F78E06945CE2}" srcOrd="1" destOrd="0" presId="urn:microsoft.com/office/officeart/2005/8/layout/process1"/>
    <dgm:cxn modelId="{AAFC1EEA-4647-427F-B63E-D6359CF9828F}" type="presOf" srcId="{CB793216-C56E-4010-9C91-2CC39D9C3B54}" destId="{9FED9404-D8D4-442F-B07F-0130A4E77247}" srcOrd="0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6A13BF20-0DFF-4B50-BBD0-43EC99D19774}" type="presParOf" srcId="{105984F6-1D0C-48CC-814B-70E69B517E84}" destId="{ACFE9550-688F-4E0F-A064-D1DB67172A1E}" srcOrd="0" destOrd="0" presId="urn:microsoft.com/office/officeart/2005/8/layout/process1"/>
    <dgm:cxn modelId="{2CA54E0C-8CA3-47E5-A4ED-C9B91DDBE1A6}" type="presParOf" srcId="{105984F6-1D0C-48CC-814B-70E69B517E84}" destId="{E8E3B57D-F730-483B-8E4D-EAE2BF42C71F}" srcOrd="1" destOrd="0" presId="urn:microsoft.com/office/officeart/2005/8/layout/process1"/>
    <dgm:cxn modelId="{31D969BA-3878-4AFD-89CD-50463E7694A2}" type="presParOf" srcId="{E8E3B57D-F730-483B-8E4D-EAE2BF42C71F}" destId="{BB260518-0963-4AA5-BC24-F78E06945CE2}" srcOrd="0" destOrd="0" presId="urn:microsoft.com/office/officeart/2005/8/layout/process1"/>
    <dgm:cxn modelId="{2EB9F3B5-66FD-4F0B-AE8B-C551162BE7DE}" type="presParOf" srcId="{105984F6-1D0C-48CC-814B-70E69B517E84}" destId="{9FED9404-D8D4-442F-B07F-0130A4E77247}" srcOrd="2" destOrd="0" presId="urn:microsoft.com/office/officeart/2005/8/layout/process1"/>
    <dgm:cxn modelId="{F8C5A83A-FDC7-4CA9-8ECA-972334D09E3F}" type="presParOf" srcId="{105984F6-1D0C-48CC-814B-70E69B517E84}" destId="{BCC5ADD0-05BB-4B5A-A414-A59FDC7121EB}" srcOrd="3" destOrd="0" presId="urn:microsoft.com/office/officeart/2005/8/layout/process1"/>
    <dgm:cxn modelId="{31C86041-F396-4BEA-95FE-E58787D94411}" type="presParOf" srcId="{BCC5ADD0-05BB-4B5A-A414-A59FDC7121EB}" destId="{B5DBC293-F951-4A86-B098-49B6B6F41439}" srcOrd="0" destOrd="0" presId="urn:microsoft.com/office/officeart/2005/8/layout/process1"/>
    <dgm:cxn modelId="{0200F8FF-0C23-4AED-9F66-6B62D46A243B}" type="presParOf" srcId="{105984F6-1D0C-48CC-814B-70E69B517E84}" destId="{A8A8AA9D-18EE-4831-B8F2-D6915150D308}" srcOrd="4" destOrd="0" presId="urn:microsoft.com/office/officeart/2005/8/layout/process1"/>
    <dgm:cxn modelId="{D30F7387-C95F-470B-A466-00A0D49AB62D}" type="presParOf" srcId="{105984F6-1D0C-48CC-814B-70E69B517E84}" destId="{5CFCD001-A7EA-421F-A292-B3FF4B5A9D94}" srcOrd="5" destOrd="0" presId="urn:microsoft.com/office/officeart/2005/8/layout/process1"/>
    <dgm:cxn modelId="{5AC18BA2-712E-48A4-90CA-1F2EA1B45850}" type="presParOf" srcId="{5CFCD001-A7EA-421F-A292-B3FF4B5A9D94}" destId="{6D333E1B-FD7B-4809-B229-874D4420E33A}" srcOrd="0" destOrd="0" presId="urn:microsoft.com/office/officeart/2005/8/layout/process1"/>
    <dgm:cxn modelId="{A7606EA3-49B2-4436-8055-A856113C3531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51910-081E-48C6-A165-B9AAF0847E35}">
      <dsp:nvSpPr>
        <dsp:cNvPr id="0" name=""/>
        <dsp:cNvSpPr/>
      </dsp:nvSpPr>
      <dsp:spPr>
        <a:xfrm rot="5400000">
          <a:off x="-111478" y="114287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[0]</a:t>
          </a:r>
          <a:endParaRPr lang="en-US" sz="1400" kern="1200" dirty="0"/>
        </a:p>
      </dsp:txBody>
      <dsp:txXfrm rot="-5400000">
        <a:off x="1" y="262926"/>
        <a:ext cx="520233" cy="222957"/>
      </dsp:txXfrm>
    </dsp:sp>
    <dsp:sp modelId="{BDB28AE1-7053-42AB-ABE9-DB4E2648A3C1}">
      <dsp:nvSpPr>
        <dsp:cNvPr id="0" name=""/>
        <dsp:cNvSpPr/>
      </dsp:nvSpPr>
      <dsp:spPr>
        <a:xfrm rot="5400000">
          <a:off x="1961552" y="-1438549"/>
          <a:ext cx="483328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10</a:t>
          </a:r>
          <a:endParaRPr lang="en-US" sz="2900" kern="1200" dirty="0"/>
        </a:p>
      </dsp:txBody>
      <dsp:txXfrm rot="-5400000">
        <a:off x="520233" y="26364"/>
        <a:ext cx="3342372" cy="436140"/>
      </dsp:txXfrm>
    </dsp:sp>
    <dsp:sp modelId="{7280C76A-C216-4AFD-9628-8C19755B7E8B}">
      <dsp:nvSpPr>
        <dsp:cNvPr id="0" name=""/>
        <dsp:cNvSpPr/>
      </dsp:nvSpPr>
      <dsp:spPr>
        <a:xfrm rot="5400000">
          <a:off x="-111478" y="757005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Value[1]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905644"/>
        <a:ext cx="520233" cy="222957"/>
      </dsp:txXfrm>
    </dsp:sp>
    <dsp:sp modelId="{4F6B9C0C-0EBF-4F31-B0FE-2E4B027AB006}">
      <dsp:nvSpPr>
        <dsp:cNvPr id="0" name=""/>
        <dsp:cNvSpPr/>
      </dsp:nvSpPr>
      <dsp:spPr>
        <a:xfrm rot="5400000">
          <a:off x="1961679" y="-795919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20</a:t>
          </a:r>
          <a:endParaRPr lang="en-US" sz="2900" kern="1200" dirty="0"/>
        </a:p>
      </dsp:txBody>
      <dsp:txXfrm rot="-5400000">
        <a:off x="520233" y="669109"/>
        <a:ext cx="3342384" cy="435910"/>
      </dsp:txXfrm>
    </dsp:sp>
    <dsp:sp modelId="{B4797561-91AC-42AC-B127-256025492826}">
      <dsp:nvSpPr>
        <dsp:cNvPr id="0" name=""/>
        <dsp:cNvSpPr/>
      </dsp:nvSpPr>
      <dsp:spPr>
        <a:xfrm rot="5400000">
          <a:off x="-111478" y="1399724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[2]</a:t>
          </a:r>
          <a:endParaRPr lang="en-US" sz="1400" kern="1200" dirty="0"/>
        </a:p>
      </dsp:txBody>
      <dsp:txXfrm rot="-5400000">
        <a:off x="1" y="1548363"/>
        <a:ext cx="520233" cy="222957"/>
      </dsp:txXfrm>
    </dsp:sp>
    <dsp:sp modelId="{54C8621F-1843-45B9-84E4-BE51A223CDCE}">
      <dsp:nvSpPr>
        <dsp:cNvPr id="0" name=""/>
        <dsp:cNvSpPr/>
      </dsp:nvSpPr>
      <dsp:spPr>
        <a:xfrm rot="5400000">
          <a:off x="1961679" y="-153200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30</a:t>
          </a:r>
          <a:endParaRPr lang="en-US" sz="2900" kern="1200" dirty="0"/>
        </a:p>
      </dsp:txBody>
      <dsp:txXfrm rot="-5400000">
        <a:off x="520233" y="1311828"/>
        <a:ext cx="3342384" cy="435910"/>
      </dsp:txXfrm>
    </dsp:sp>
    <dsp:sp modelId="{E030A8E2-394C-4C19-8915-804ED4E7E5A4}">
      <dsp:nvSpPr>
        <dsp:cNvPr id="0" name=""/>
        <dsp:cNvSpPr/>
      </dsp:nvSpPr>
      <dsp:spPr>
        <a:xfrm rot="5400000">
          <a:off x="-111478" y="2042442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Value[3]</a:t>
          </a:r>
          <a:endParaRPr lang="en-US" sz="1400" kern="1200" dirty="0"/>
        </a:p>
      </dsp:txBody>
      <dsp:txXfrm rot="-5400000">
        <a:off x="1" y="2191081"/>
        <a:ext cx="520233" cy="222957"/>
      </dsp:txXfrm>
    </dsp:sp>
    <dsp:sp modelId="{F854422A-96BB-423B-81C1-9D2C3BC9E4C9}">
      <dsp:nvSpPr>
        <dsp:cNvPr id="0" name=""/>
        <dsp:cNvSpPr/>
      </dsp:nvSpPr>
      <dsp:spPr>
        <a:xfrm rot="5400000">
          <a:off x="1961679" y="489517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40</a:t>
          </a:r>
          <a:endParaRPr lang="en-US" sz="2900" kern="1200" dirty="0"/>
        </a:p>
      </dsp:txBody>
      <dsp:txXfrm rot="-5400000">
        <a:off x="520233" y="1954545"/>
        <a:ext cx="3342384" cy="435910"/>
      </dsp:txXfrm>
    </dsp:sp>
    <dsp:sp modelId="{092FECD3-DA33-41FC-AB23-EB809A60A49C}">
      <dsp:nvSpPr>
        <dsp:cNvPr id="0" name=""/>
        <dsp:cNvSpPr/>
      </dsp:nvSpPr>
      <dsp:spPr>
        <a:xfrm rot="5400000">
          <a:off x="-111478" y="2685160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[4]</a:t>
          </a:r>
          <a:endParaRPr lang="en-US" sz="1400" kern="1200" dirty="0"/>
        </a:p>
      </dsp:txBody>
      <dsp:txXfrm rot="-5400000">
        <a:off x="1" y="2833799"/>
        <a:ext cx="520233" cy="222957"/>
      </dsp:txXfrm>
    </dsp:sp>
    <dsp:sp modelId="{829426D6-F9DE-41AA-97AE-84A4F6575EB3}">
      <dsp:nvSpPr>
        <dsp:cNvPr id="0" name=""/>
        <dsp:cNvSpPr/>
      </dsp:nvSpPr>
      <dsp:spPr>
        <a:xfrm rot="5400000">
          <a:off x="1961679" y="1132235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50</a:t>
          </a:r>
          <a:endParaRPr lang="en-US" sz="2900" kern="1200" dirty="0"/>
        </a:p>
      </dsp:txBody>
      <dsp:txXfrm rot="-5400000">
        <a:off x="520233" y="2597263"/>
        <a:ext cx="3342384" cy="435910"/>
      </dsp:txXfrm>
    </dsp:sp>
    <dsp:sp modelId="{71E9BE3F-F157-4655-BFDC-1FAEF30269BC}">
      <dsp:nvSpPr>
        <dsp:cNvPr id="0" name=""/>
        <dsp:cNvSpPr/>
      </dsp:nvSpPr>
      <dsp:spPr>
        <a:xfrm rot="5400000">
          <a:off x="-111478" y="3327879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[5]</a:t>
          </a:r>
          <a:endParaRPr lang="en-US" sz="1400" kern="1200" dirty="0"/>
        </a:p>
      </dsp:txBody>
      <dsp:txXfrm rot="-5400000">
        <a:off x="1" y="3476518"/>
        <a:ext cx="520233" cy="222957"/>
      </dsp:txXfrm>
    </dsp:sp>
    <dsp:sp modelId="{EDA2B657-02AA-4CEC-86D8-0BE9CD9A7C0E}">
      <dsp:nvSpPr>
        <dsp:cNvPr id="0" name=""/>
        <dsp:cNvSpPr/>
      </dsp:nvSpPr>
      <dsp:spPr>
        <a:xfrm rot="5400000">
          <a:off x="1961679" y="1774954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60</a:t>
          </a:r>
          <a:endParaRPr lang="en-US" sz="2900" kern="1200" dirty="0"/>
        </a:p>
      </dsp:txBody>
      <dsp:txXfrm rot="-5400000">
        <a:off x="520233" y="3239982"/>
        <a:ext cx="3342384" cy="435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055F2-BD0A-408B-97C8-4B5D7F25B605}">
      <dsp:nvSpPr>
        <dsp:cNvPr id="0" name=""/>
        <dsp:cNvSpPr/>
      </dsp:nvSpPr>
      <dsp:spPr>
        <a:xfrm>
          <a:off x="76203" y="3606798"/>
          <a:ext cx="1601390" cy="9608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arr</a:t>
          </a:r>
          <a:r>
            <a:rPr lang="en-US" sz="3700" kern="1200" dirty="0" smtClean="0"/>
            <a:t>[0]</a:t>
          </a:r>
          <a:endParaRPr lang="en-US" sz="3700" kern="1200" dirty="0"/>
        </a:p>
      </dsp:txBody>
      <dsp:txXfrm>
        <a:off x="104345" y="3634940"/>
        <a:ext cx="1545106" cy="904550"/>
      </dsp:txXfrm>
    </dsp:sp>
    <dsp:sp modelId="{C203BAEB-C54D-472D-A40C-39D1502975DF}">
      <dsp:nvSpPr>
        <dsp:cNvPr id="0" name=""/>
        <dsp:cNvSpPr/>
      </dsp:nvSpPr>
      <dsp:spPr>
        <a:xfrm rot="21371158">
          <a:off x="1848343" y="3811760"/>
          <a:ext cx="363647" cy="39714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48464" y="3894817"/>
        <a:ext cx="254553" cy="238286"/>
      </dsp:txXfrm>
    </dsp:sp>
    <dsp:sp modelId="{DAC903AF-56A2-42C1-B702-CBFF386A02E9}">
      <dsp:nvSpPr>
        <dsp:cNvPr id="0" name=""/>
        <dsp:cNvSpPr/>
      </dsp:nvSpPr>
      <dsp:spPr>
        <a:xfrm>
          <a:off x="2362201" y="3454401"/>
          <a:ext cx="1601390" cy="9608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arr</a:t>
          </a:r>
          <a:r>
            <a:rPr lang="en-US" sz="3700" kern="1200" dirty="0" smtClean="0"/>
            <a:t>[1]</a:t>
          </a:r>
          <a:endParaRPr lang="en-US" sz="3700" kern="1200" dirty="0"/>
        </a:p>
      </dsp:txBody>
      <dsp:txXfrm>
        <a:off x="2390343" y="3482543"/>
        <a:ext cx="1545106" cy="904550"/>
      </dsp:txXfrm>
    </dsp:sp>
    <dsp:sp modelId="{24760AE0-5935-4061-8AEE-E3FF0B06B78B}">
      <dsp:nvSpPr>
        <dsp:cNvPr id="0" name=""/>
        <dsp:cNvSpPr/>
      </dsp:nvSpPr>
      <dsp:spPr>
        <a:xfrm rot="21477201">
          <a:off x="4096256" y="3697859"/>
          <a:ext cx="281618" cy="39714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96283" y="3778797"/>
        <a:ext cx="197133" cy="238286"/>
      </dsp:txXfrm>
    </dsp:sp>
    <dsp:sp modelId="{E3600F3F-8C53-4D9E-B5B6-3A2E0334D0EC}">
      <dsp:nvSpPr>
        <dsp:cNvPr id="0" name=""/>
        <dsp:cNvSpPr/>
      </dsp:nvSpPr>
      <dsp:spPr>
        <a:xfrm>
          <a:off x="4494609" y="3378197"/>
          <a:ext cx="1601390" cy="9608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arr</a:t>
          </a:r>
          <a:r>
            <a:rPr lang="en-US" sz="3700" kern="1200" dirty="0" smtClean="0"/>
            <a:t>[2]</a:t>
          </a:r>
          <a:endParaRPr lang="en-US" sz="3700" kern="1200" dirty="0"/>
        </a:p>
      </dsp:txBody>
      <dsp:txXfrm>
        <a:off x="4522751" y="3406339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272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13341" y="682343"/>
        <a:ext cx="532218" cy="387913"/>
      </dsp:txXfrm>
    </dsp:sp>
    <dsp:sp modelId="{E8E3B57D-F730-483B-8E4D-EAE2BF42C71F}">
      <dsp:nvSpPr>
        <dsp:cNvPr id="0" name=""/>
        <dsp:cNvSpPr/>
      </dsp:nvSpPr>
      <dsp:spPr>
        <a:xfrm>
          <a:off x="613264" y="807311"/>
          <a:ext cx="117947" cy="137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13264" y="834906"/>
        <a:ext cx="82563" cy="82786"/>
      </dsp:txXfrm>
    </dsp:sp>
    <dsp:sp modelId="{9FED9404-D8D4-442F-B07F-0130A4E77247}">
      <dsp:nvSpPr>
        <dsp:cNvPr id="0" name=""/>
        <dsp:cNvSpPr/>
      </dsp:nvSpPr>
      <dsp:spPr>
        <a:xfrm>
          <a:off x="780171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>
        <a:off x="792240" y="682343"/>
        <a:ext cx="532218" cy="387913"/>
      </dsp:txXfrm>
    </dsp:sp>
    <dsp:sp modelId="{BCC5ADD0-05BB-4B5A-A414-A59FDC7121EB}">
      <dsp:nvSpPr>
        <dsp:cNvPr id="0" name=""/>
        <dsp:cNvSpPr/>
      </dsp:nvSpPr>
      <dsp:spPr>
        <a:xfrm>
          <a:off x="1392164" y="807311"/>
          <a:ext cx="117947" cy="137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92164" y="834906"/>
        <a:ext cx="82563" cy="82786"/>
      </dsp:txXfrm>
    </dsp:sp>
    <dsp:sp modelId="{A8A8AA9D-18EE-4831-B8F2-D6915150D308}">
      <dsp:nvSpPr>
        <dsp:cNvPr id="0" name=""/>
        <dsp:cNvSpPr/>
      </dsp:nvSpPr>
      <dsp:spPr>
        <a:xfrm>
          <a:off x="1559071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>
        <a:off x="1571140" y="682343"/>
        <a:ext cx="532218" cy="387913"/>
      </dsp:txXfrm>
    </dsp:sp>
    <dsp:sp modelId="{5CFCD001-A7EA-421F-A292-B3FF4B5A9D94}">
      <dsp:nvSpPr>
        <dsp:cNvPr id="0" name=""/>
        <dsp:cNvSpPr/>
      </dsp:nvSpPr>
      <dsp:spPr>
        <a:xfrm>
          <a:off x="2171063" y="807311"/>
          <a:ext cx="117947" cy="137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171063" y="834906"/>
        <a:ext cx="82563" cy="82786"/>
      </dsp:txXfrm>
    </dsp:sp>
    <dsp:sp modelId="{0F8F186A-3337-4BAC-A950-7F0AA15F2CE9}">
      <dsp:nvSpPr>
        <dsp:cNvPr id="0" name=""/>
        <dsp:cNvSpPr/>
      </dsp:nvSpPr>
      <dsp:spPr>
        <a:xfrm>
          <a:off x="2337970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2350039" y="682343"/>
        <a:ext cx="532218" cy="387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305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13691" y="67638"/>
        <a:ext cx="546225" cy="398123"/>
      </dsp:txXfrm>
    </dsp:sp>
    <dsp:sp modelId="{E8E3B57D-F730-483B-8E4D-EAE2BF42C71F}">
      <dsp:nvSpPr>
        <dsp:cNvPr id="0" name=""/>
        <dsp:cNvSpPr/>
      </dsp:nvSpPr>
      <dsp:spPr>
        <a:xfrm>
          <a:off x="629403" y="1958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29403" y="224217"/>
        <a:ext cx="84736" cy="84965"/>
      </dsp:txXfrm>
    </dsp:sp>
    <dsp:sp modelId="{9FED9404-D8D4-442F-B07F-0130A4E77247}">
      <dsp:nvSpPr>
        <dsp:cNvPr id="0" name=""/>
        <dsp:cNvSpPr/>
      </dsp:nvSpPr>
      <dsp:spPr>
        <a:xfrm>
          <a:off x="800702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>
        <a:off x="813088" y="67638"/>
        <a:ext cx="546225" cy="398123"/>
      </dsp:txXfrm>
    </dsp:sp>
    <dsp:sp modelId="{BCC5ADD0-05BB-4B5A-A414-A59FDC7121EB}">
      <dsp:nvSpPr>
        <dsp:cNvPr id="0" name=""/>
        <dsp:cNvSpPr/>
      </dsp:nvSpPr>
      <dsp:spPr>
        <a:xfrm>
          <a:off x="1428800" y="1958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8800" y="224217"/>
        <a:ext cx="84736" cy="84965"/>
      </dsp:txXfrm>
    </dsp:sp>
    <dsp:sp modelId="{A8A8AA9D-18EE-4831-B8F2-D6915150D308}">
      <dsp:nvSpPr>
        <dsp:cNvPr id="0" name=""/>
        <dsp:cNvSpPr/>
      </dsp:nvSpPr>
      <dsp:spPr>
        <a:xfrm>
          <a:off x="1600099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>
        <a:off x="1612485" y="67638"/>
        <a:ext cx="546225" cy="398123"/>
      </dsp:txXfrm>
    </dsp:sp>
    <dsp:sp modelId="{5CFCD001-A7EA-421F-A292-B3FF4B5A9D94}">
      <dsp:nvSpPr>
        <dsp:cNvPr id="0" name=""/>
        <dsp:cNvSpPr/>
      </dsp:nvSpPr>
      <dsp:spPr>
        <a:xfrm>
          <a:off x="2228197" y="1958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8197" y="224217"/>
        <a:ext cx="84736" cy="84965"/>
      </dsp:txXfrm>
    </dsp:sp>
    <dsp:sp modelId="{0F8F186A-3337-4BAC-A950-7F0AA15F2CE9}">
      <dsp:nvSpPr>
        <dsp:cNvPr id="0" name=""/>
        <dsp:cNvSpPr/>
      </dsp:nvSpPr>
      <dsp:spPr>
        <a:xfrm>
          <a:off x="2399496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2411882" y="67638"/>
        <a:ext cx="546225" cy="398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305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13691" y="372438"/>
        <a:ext cx="546225" cy="398123"/>
      </dsp:txXfrm>
    </dsp:sp>
    <dsp:sp modelId="{E8E3B57D-F730-483B-8E4D-EAE2BF42C71F}">
      <dsp:nvSpPr>
        <dsp:cNvPr id="0" name=""/>
        <dsp:cNvSpPr/>
      </dsp:nvSpPr>
      <dsp:spPr>
        <a:xfrm>
          <a:off x="629403" y="5006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29403" y="529017"/>
        <a:ext cx="84736" cy="84965"/>
      </dsp:txXfrm>
    </dsp:sp>
    <dsp:sp modelId="{9FED9404-D8D4-442F-B07F-0130A4E77247}">
      <dsp:nvSpPr>
        <dsp:cNvPr id="0" name=""/>
        <dsp:cNvSpPr/>
      </dsp:nvSpPr>
      <dsp:spPr>
        <a:xfrm>
          <a:off x="800702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>
        <a:off x="813088" y="372438"/>
        <a:ext cx="546225" cy="398123"/>
      </dsp:txXfrm>
    </dsp:sp>
    <dsp:sp modelId="{BCC5ADD0-05BB-4B5A-A414-A59FDC7121EB}">
      <dsp:nvSpPr>
        <dsp:cNvPr id="0" name=""/>
        <dsp:cNvSpPr/>
      </dsp:nvSpPr>
      <dsp:spPr>
        <a:xfrm>
          <a:off x="1428800" y="5006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8800" y="529017"/>
        <a:ext cx="84736" cy="84965"/>
      </dsp:txXfrm>
    </dsp:sp>
    <dsp:sp modelId="{A8A8AA9D-18EE-4831-B8F2-D6915150D308}">
      <dsp:nvSpPr>
        <dsp:cNvPr id="0" name=""/>
        <dsp:cNvSpPr/>
      </dsp:nvSpPr>
      <dsp:spPr>
        <a:xfrm>
          <a:off x="1600099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1612485" y="372438"/>
        <a:ext cx="546225" cy="398123"/>
      </dsp:txXfrm>
    </dsp:sp>
    <dsp:sp modelId="{5CFCD001-A7EA-421F-A292-B3FF4B5A9D94}">
      <dsp:nvSpPr>
        <dsp:cNvPr id="0" name=""/>
        <dsp:cNvSpPr/>
      </dsp:nvSpPr>
      <dsp:spPr>
        <a:xfrm>
          <a:off x="2228197" y="5006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8197" y="529017"/>
        <a:ext cx="84736" cy="84965"/>
      </dsp:txXfrm>
    </dsp:sp>
    <dsp:sp modelId="{0F8F186A-3337-4BAC-A950-7F0AA15F2CE9}">
      <dsp:nvSpPr>
        <dsp:cNvPr id="0" name=""/>
        <dsp:cNvSpPr/>
      </dsp:nvSpPr>
      <dsp:spPr>
        <a:xfrm>
          <a:off x="2399496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2411882" y="372438"/>
        <a:ext cx="546225" cy="3981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305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13691" y="105738"/>
        <a:ext cx="546225" cy="398123"/>
      </dsp:txXfrm>
    </dsp:sp>
    <dsp:sp modelId="{E8E3B57D-F730-483B-8E4D-EAE2BF42C71F}">
      <dsp:nvSpPr>
        <dsp:cNvPr id="0" name=""/>
        <dsp:cNvSpPr/>
      </dsp:nvSpPr>
      <dsp:spPr>
        <a:xfrm>
          <a:off x="629403" y="2339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29403" y="262317"/>
        <a:ext cx="84736" cy="84965"/>
      </dsp:txXfrm>
    </dsp:sp>
    <dsp:sp modelId="{9FED9404-D8D4-442F-B07F-0130A4E77247}">
      <dsp:nvSpPr>
        <dsp:cNvPr id="0" name=""/>
        <dsp:cNvSpPr/>
      </dsp:nvSpPr>
      <dsp:spPr>
        <a:xfrm>
          <a:off x="800702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813088" y="105738"/>
        <a:ext cx="546225" cy="398123"/>
      </dsp:txXfrm>
    </dsp:sp>
    <dsp:sp modelId="{BCC5ADD0-05BB-4B5A-A414-A59FDC7121EB}">
      <dsp:nvSpPr>
        <dsp:cNvPr id="0" name=""/>
        <dsp:cNvSpPr/>
      </dsp:nvSpPr>
      <dsp:spPr>
        <a:xfrm>
          <a:off x="1428800" y="2339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8800" y="262317"/>
        <a:ext cx="84736" cy="84965"/>
      </dsp:txXfrm>
    </dsp:sp>
    <dsp:sp modelId="{A8A8AA9D-18EE-4831-B8F2-D6915150D308}">
      <dsp:nvSpPr>
        <dsp:cNvPr id="0" name=""/>
        <dsp:cNvSpPr/>
      </dsp:nvSpPr>
      <dsp:spPr>
        <a:xfrm>
          <a:off x="1600099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1612485" y="105738"/>
        <a:ext cx="546225" cy="398123"/>
      </dsp:txXfrm>
    </dsp:sp>
    <dsp:sp modelId="{5CFCD001-A7EA-421F-A292-B3FF4B5A9D94}">
      <dsp:nvSpPr>
        <dsp:cNvPr id="0" name=""/>
        <dsp:cNvSpPr/>
      </dsp:nvSpPr>
      <dsp:spPr>
        <a:xfrm>
          <a:off x="2228197" y="2339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8197" y="262317"/>
        <a:ext cx="84736" cy="84965"/>
      </dsp:txXfrm>
    </dsp:sp>
    <dsp:sp modelId="{0F8F186A-3337-4BAC-A950-7F0AA15F2CE9}">
      <dsp:nvSpPr>
        <dsp:cNvPr id="0" name=""/>
        <dsp:cNvSpPr/>
      </dsp:nvSpPr>
      <dsp:spPr>
        <a:xfrm>
          <a:off x="2399496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2411882" y="105738"/>
        <a:ext cx="546225" cy="398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837CB0-1F05-441F-ABA4-27F4DF11C823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905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ARRAYS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elements of an array are stored in continuous memory locations.</a:t>
            </a:r>
          </a:p>
          <a:p>
            <a:pPr>
              <a:buNone/>
            </a:pPr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a[5];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integer element requires 2 bytes. hence elements appears after gap of 2 locations.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733800"/>
          <a:ext cx="6553200" cy="1447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95400"/>
                <a:gridCol w="889000"/>
                <a:gridCol w="1092200"/>
                <a:gridCol w="1092200"/>
                <a:gridCol w="1092200"/>
                <a:gridCol w="1092200"/>
              </a:tblGrid>
              <a:tr h="916697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A[5]</a:t>
                      </a:r>
                      <a:endParaRPr lang="en-US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rectangular display of elements with rows and columns.</a:t>
            </a:r>
          </a:p>
          <a:p>
            <a:r>
              <a:rPr lang="en-US" dirty="0" smtClean="0"/>
              <a:t>The two-dimensional array is a collection of a number of one-dimensional arrays , which are placed one after another.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x[3][3];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19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of 2-dimensional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a[3][3]={{1,2,3},{4,5,6},{7,8,9}};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048000"/>
          <a:ext cx="8763000" cy="1918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3403"/>
                <a:gridCol w="1043931"/>
                <a:gridCol w="1054805"/>
                <a:gridCol w="1054805"/>
                <a:gridCol w="1054805"/>
                <a:gridCol w="984251"/>
                <a:gridCol w="685800"/>
                <a:gridCol w="685800"/>
                <a:gridCol w="685800"/>
                <a:gridCol w="609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Row,Col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</a:tr>
              <a:tr h="440445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40445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containing more than two dimensions.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 [s1][s2][s3]……s[n];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si</a:t>
            </a:r>
            <a:r>
              <a:rPr lang="en-US" dirty="0" err="1" smtClean="0">
                <a:sym typeface="Wingdings" pitchFamily="2" charset="2"/>
              </a:rPr>
              <a:t>size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sym typeface="Wingdings" pitchFamily="2" charset="2"/>
              </a:rPr>
              <a:t>ith</a:t>
            </a:r>
            <a:r>
              <a:rPr lang="en-US" dirty="0" smtClean="0">
                <a:sym typeface="Wingdings" pitchFamily="2" charset="2"/>
              </a:rPr>
              <a:t> dimension.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Ex: 3-dimensional array: 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s[3][3][3];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5029200"/>
          <a:ext cx="6096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638800"/>
          <a:ext cx="6096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0" y="4038600"/>
            <a:ext cx="1524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dimensions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5400" y="4114800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rows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657600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</a:t>
            </a:r>
            <a:r>
              <a:rPr lang="en-US" dirty="0" err="1" smtClean="0"/>
              <a:t>col’s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3276600" y="3657600"/>
            <a:ext cx="1676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4876800" y="3962400"/>
            <a:ext cx="838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5000" y="3581400"/>
            <a:ext cx="1219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[3][3][3]=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{{1,2,3},{2,3,4},{4,5,6}},//1</a:t>
            </a:r>
            <a:r>
              <a:rPr lang="en-US" baseline="30000" dirty="0" smtClean="0"/>
              <a:t>st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{{3,4,5},{7,8,9},{5,6,7}},//2nd array </a:t>
            </a:r>
          </a:p>
          <a:p>
            <a:r>
              <a:rPr lang="en-US" dirty="0" smtClean="0"/>
              <a:t>{{2,5,6},{7,6,4},{7,6,2}}//3</a:t>
            </a:r>
            <a:r>
              <a:rPr lang="en-US" baseline="30000" dirty="0" smtClean="0"/>
              <a:t>rd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It’s a 3-dimensioanl array with 3 rows and 3 </a:t>
            </a:r>
            <a:r>
              <a:rPr lang="en-US" dirty="0" err="1" smtClean="0"/>
              <a:t>col’s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array is a collection of elements of same data type.</a:t>
            </a:r>
          </a:p>
          <a:p>
            <a:r>
              <a:rPr lang="en-US" dirty="0" smtClean="0"/>
              <a:t>Since array is a sequenced collection, elements of array are referred as first element , second element and so on.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in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419600" y="1600200"/>
          <a:ext cx="3886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85800" y="2895600"/>
            <a:ext cx="12954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00200" y="1905000"/>
            <a:ext cx="2895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24000" y="2438400"/>
            <a:ext cx="2895600" cy="914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4" idx="3"/>
          </p:cNvCxnSpPr>
          <p:nvPr/>
        </p:nvCxnSpPr>
        <p:spPr>
          <a:xfrm flipV="1">
            <a:off x="1981200" y="2895600"/>
            <a:ext cx="2590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52600" y="3505200"/>
            <a:ext cx="2743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600" y="3733800"/>
            <a:ext cx="2971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0200" y="3733800"/>
            <a:ext cx="28956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declaration and definition tell the compiler the name of array , type of each element and the size or number of elements in array.</a:t>
            </a:r>
          </a:p>
          <a:p>
            <a:r>
              <a:rPr lang="en-US" dirty="0" smtClean="0"/>
              <a:t>Declaration Syntax: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array_name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[array size];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Ex: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[3];</a:t>
            </a:r>
          </a:p>
          <a:p>
            <a:pPr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values in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Declaration and definition only reserve space for the elements in array. No values are stored.</a:t>
            </a:r>
          </a:p>
          <a:p>
            <a:r>
              <a:rPr lang="en-US" dirty="0" smtClean="0"/>
              <a:t>To store values in the array , either initialize elements , read values from the keyboard , or assign values to each individual element.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Initialization: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number[4]={1,2,3,4};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Initialization without size: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number[]={1,2,3,4};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438400" y="2057400"/>
          <a:ext cx="28956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962400" y="4343400"/>
          <a:ext cx="2971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Partial Initialization: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number[4]={1,2};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Initialization with 0’s: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number[4]={0};     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962400" y="2514600"/>
          <a:ext cx="2971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553200" y="1676400"/>
            <a:ext cx="1295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are filled with 0’s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114800" y="3809999"/>
          <a:ext cx="2971800" cy="60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assignment statement:</a:t>
            </a:r>
          </a:p>
          <a:p>
            <a:pPr>
              <a:buNone/>
            </a:pPr>
            <a:r>
              <a:rPr lang="en-US" dirty="0" smtClean="0"/>
              <a:t>      for(</a:t>
            </a:r>
            <a:r>
              <a:rPr lang="en-US" dirty="0" err="1" smtClean="0"/>
              <a:t>i</a:t>
            </a:r>
            <a:r>
              <a:rPr lang="en-US" dirty="0" smtClean="0"/>
              <a:t>=0;i&lt;4;i++)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d”,&amp;number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</a:p>
          <a:p>
            <a:r>
              <a:rPr lang="en-US" dirty="0" smtClean="0"/>
              <a:t>Two-dimensional array</a:t>
            </a:r>
          </a:p>
          <a:p>
            <a:r>
              <a:rPr lang="en-US" dirty="0" smtClean="0"/>
              <a:t>Multi-dimensional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580</Words>
  <Application>Microsoft Office PowerPoint</Application>
  <PresentationFormat>On-screen Show (4:3)</PresentationFormat>
  <Paragraphs>174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ARRAYS</vt:lpstr>
      <vt:lpstr>Definition</vt:lpstr>
      <vt:lpstr>Using arrays in c</vt:lpstr>
      <vt:lpstr>Declaration and definition</vt:lpstr>
      <vt:lpstr>Storing values in arrays</vt:lpstr>
      <vt:lpstr>Initialization</vt:lpstr>
      <vt:lpstr>Initialization</vt:lpstr>
      <vt:lpstr>Input values</vt:lpstr>
      <vt:lpstr>Types of arrays</vt:lpstr>
      <vt:lpstr>One-dimensional array</vt:lpstr>
      <vt:lpstr>Two dimensional arrays</vt:lpstr>
      <vt:lpstr>Memory map of 2-dimensional array elements</vt:lpstr>
      <vt:lpstr>Multi-dimensional array</vt:lpstr>
      <vt:lpstr>Multi-dimensional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DESKTOP</dc:creator>
  <cp:lastModifiedBy>MRCEW</cp:lastModifiedBy>
  <cp:revision>25</cp:revision>
  <dcterms:created xsi:type="dcterms:W3CDTF">2012-12-24T02:39:02Z</dcterms:created>
  <dcterms:modified xsi:type="dcterms:W3CDTF">2021-03-27T09:02:15Z</dcterms:modified>
</cp:coreProperties>
</file>