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954" y="-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5/8/2021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5/8/2021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5/8/2021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5/8/2021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5/8/2021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5/8/2021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5/8/2021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5/8/2021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5/8/2021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5/8/2021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5/8/2021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  <p:sldLayoutId id="2147484129" r:id="rId8"/>
    <p:sldLayoutId id="2147484130" r:id="rId9"/>
    <p:sldLayoutId id="2147484131" r:id="rId10"/>
    <p:sldLayoutId id="214748413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470025"/>
          </a:xfrm>
        </p:spPr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	if (result &gt;= 45) </a:t>
            </a:r>
          </a:p>
          <a:p>
            <a:pPr>
              <a:buNone/>
            </a:pPr>
            <a:r>
              <a:rPr lang="en-US" sz="2400" dirty="0" smtClean="0"/>
              <a:t>	{ </a:t>
            </a:r>
          </a:p>
          <a:p>
            <a:pPr>
              <a:buNone/>
            </a:pPr>
            <a:r>
              <a:rPr lang="en-US" sz="2400" dirty="0" smtClean="0"/>
              <a:t>		printf("Passed\n"); 	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printf("Congratulations\n") </a:t>
            </a:r>
          </a:p>
          <a:p>
            <a:pPr>
              <a:buNone/>
            </a:pPr>
            <a:r>
              <a:rPr lang="en-US" sz="2400" dirty="0" smtClean="0"/>
              <a:t>	} </a:t>
            </a:r>
          </a:p>
          <a:p>
            <a:pPr>
              <a:buNone/>
            </a:pPr>
            <a:r>
              <a:rPr lang="en-US" sz="2400" dirty="0" smtClean="0"/>
              <a:t>	else </a:t>
            </a:r>
          </a:p>
          <a:p>
            <a:pPr>
              <a:buNone/>
            </a:pPr>
            <a:r>
              <a:rPr lang="en-US" sz="2400" dirty="0" smtClean="0"/>
              <a:t>	{ </a:t>
            </a:r>
          </a:p>
          <a:p>
            <a:pPr>
              <a:buNone/>
            </a:pPr>
            <a:r>
              <a:rPr lang="en-US" sz="2400" dirty="0" smtClean="0"/>
              <a:t>		printf("Failed\n"); </a:t>
            </a:r>
          </a:p>
          <a:p>
            <a:pPr>
              <a:buNone/>
            </a:pPr>
            <a:r>
              <a:rPr lang="en-US" sz="2400" dirty="0" smtClean="0"/>
              <a:t>		printf("Good luck in the resits\n"); </a:t>
            </a:r>
          </a:p>
          <a:p>
            <a:pPr>
              <a:buNone/>
            </a:pPr>
            <a:r>
              <a:rPr lang="en-US" sz="2400" dirty="0" smtClean="0"/>
              <a:t>	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Sometimes we wish to make a multi-way decision based on several conditions. </a:t>
            </a:r>
            <a:endParaRPr lang="en-US" sz="2800" dirty="0" smtClean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most general way of doing this is by using the </a:t>
            </a:r>
            <a:r>
              <a:rPr lang="en-US" sz="2800" i="1" dirty="0"/>
              <a:t>else if </a:t>
            </a:r>
            <a:r>
              <a:rPr lang="en-US" sz="2800" dirty="0"/>
              <a:t>variant on the </a:t>
            </a:r>
            <a:r>
              <a:rPr lang="en-US" sz="2800" i="1" dirty="0"/>
              <a:t>if</a:t>
            </a:r>
            <a:r>
              <a:rPr lang="en-US" sz="2800" dirty="0"/>
              <a:t> statement. </a:t>
            </a:r>
            <a:endParaRPr lang="en-US" sz="2800" dirty="0" smtClean="0"/>
          </a:p>
          <a:p>
            <a:pPr algn="just"/>
            <a:r>
              <a:rPr lang="en-US" sz="2800" dirty="0" smtClean="0"/>
              <a:t>This </a:t>
            </a:r>
            <a:r>
              <a:rPr lang="en-US" sz="2800" dirty="0"/>
              <a:t>works by cascading several comparisons. </a:t>
            </a:r>
            <a:endParaRPr lang="en-US" sz="2800" dirty="0" smtClean="0"/>
          </a:p>
          <a:p>
            <a:pPr algn="just"/>
            <a:r>
              <a:rPr lang="en-US" sz="2800" dirty="0" smtClean="0"/>
              <a:t>As </a:t>
            </a:r>
            <a:r>
              <a:rPr lang="en-US" sz="2800" dirty="0"/>
              <a:t>soon as one of these gives a true result, the following statement or block is executed, and no further comparisons are performed. </a:t>
            </a:r>
            <a:endParaRPr lang="en-US" sz="2800" dirty="0" smtClean="0"/>
          </a:p>
          <a:p>
            <a:pPr algn="just"/>
            <a:r>
              <a:rPr lang="en-US" sz="2800" dirty="0" smtClean="0"/>
              <a:t>In </a:t>
            </a:r>
            <a:r>
              <a:rPr lang="en-US" sz="2800" dirty="0"/>
              <a:t>the following example we are awarding grades depending on the exam result.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	if (result &gt;= 75)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printf("Passed: Grade A\n");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else if (result &gt;= 60)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printf("Passed: Grade B\n");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else if (result &gt;= 45)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printf("Passed: Grade C\n");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else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printf("Failed\n");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In </a:t>
            </a:r>
            <a:r>
              <a:rPr lang="en-US" sz="2400" dirty="0"/>
              <a:t>this example, all comparisons test a single variable called result.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In </a:t>
            </a:r>
            <a:r>
              <a:rPr lang="en-US" sz="2400" dirty="0"/>
              <a:t>other cases, each test may involve a different variable or some combination of tests.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same pattern can be used with more or fewer </a:t>
            </a:r>
            <a:r>
              <a:rPr lang="en-US" sz="2400" i="1" dirty="0"/>
              <a:t>else if</a:t>
            </a:r>
            <a:r>
              <a:rPr lang="en-US" sz="2400" dirty="0"/>
              <a:t>'s, and the final lone </a:t>
            </a:r>
            <a:r>
              <a:rPr lang="en-US" sz="2400" i="1" dirty="0"/>
              <a:t>else</a:t>
            </a:r>
            <a:r>
              <a:rPr lang="en-US" sz="2400" dirty="0"/>
              <a:t> may be left out.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It </a:t>
            </a:r>
            <a:r>
              <a:rPr lang="en-US" sz="2400" dirty="0"/>
              <a:t>is up to the programmer to devise the correct structure for each programming problem.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</a:t>
            </a:r>
            <a:r>
              <a:rPr lang="en-US" sz="4000" i="1" dirty="0"/>
              <a:t>switch</a:t>
            </a:r>
            <a:r>
              <a:rPr lang="en-US" sz="4000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dirty="0" smtClean="0"/>
              <a:t>This </a:t>
            </a:r>
            <a:r>
              <a:rPr lang="en-US" sz="2800" dirty="0"/>
              <a:t>is another form of the multi way decision. It is well structured, but can only be used </a:t>
            </a:r>
            <a:r>
              <a:rPr lang="en-US" sz="2800" dirty="0" smtClean="0"/>
              <a:t>in certain cases where :</a:t>
            </a:r>
          </a:p>
          <a:p>
            <a:pPr algn="just"/>
            <a:r>
              <a:rPr lang="en-US" sz="2800" dirty="0"/>
              <a:t>Only one variable is tested, all branches must depend on the value of that variable. The variable must be an integral type. (int, long, short or char).</a:t>
            </a:r>
          </a:p>
          <a:p>
            <a:pPr algn="just"/>
            <a:r>
              <a:rPr lang="en-US" sz="2800" dirty="0"/>
              <a:t>Each possible value of the variable can control a single branch. A final, catch all, default branch may optionally be used to trap all unspecified cases.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7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55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/* </a:t>
            </a:r>
            <a:r>
              <a:rPr lang="en-US" sz="1800" dirty="0"/>
              <a:t>Estimate a number as none, one, two, several, many */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switch(number</a:t>
            </a:r>
            <a:r>
              <a:rPr lang="en-US" sz="1800" dirty="0"/>
              <a:t>)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{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case </a:t>
            </a:r>
            <a:r>
              <a:rPr lang="en-US" sz="1800" dirty="0"/>
              <a:t>0 : printf("None\n");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break</a:t>
            </a:r>
            <a:r>
              <a:rPr lang="en-US" sz="1800" dirty="0"/>
              <a:t>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case </a:t>
            </a:r>
            <a:r>
              <a:rPr lang="en-US" sz="1800" dirty="0"/>
              <a:t>1 : printf("One\n");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break</a:t>
            </a:r>
            <a:r>
              <a:rPr lang="en-US" sz="1800" dirty="0"/>
              <a:t>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case </a:t>
            </a:r>
            <a:r>
              <a:rPr lang="en-US" sz="1800" dirty="0"/>
              <a:t>2 : printf("Two\n");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break</a:t>
            </a:r>
            <a:r>
              <a:rPr lang="en-US" sz="1800" dirty="0"/>
              <a:t>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case </a:t>
            </a:r>
            <a:r>
              <a:rPr lang="en-US" sz="1800" dirty="0"/>
              <a:t>3 :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case </a:t>
            </a:r>
            <a:r>
              <a:rPr lang="en-US" sz="1800" dirty="0"/>
              <a:t>4 :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case </a:t>
            </a:r>
            <a:r>
              <a:rPr lang="en-US" sz="1800" dirty="0"/>
              <a:t>5 : printf("Several\n");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break</a:t>
            </a:r>
            <a:r>
              <a:rPr lang="en-US" sz="1800" dirty="0"/>
              <a:t>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default </a:t>
            </a:r>
            <a:r>
              <a:rPr lang="en-US" sz="1800" dirty="0"/>
              <a:t>: printf("Many\n");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break</a:t>
            </a:r>
            <a:r>
              <a:rPr lang="en-US" sz="1800" dirty="0"/>
              <a:t>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079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marL="0" indent="0" algn="just"/>
            <a:r>
              <a:rPr lang="en-US" sz="2400" dirty="0" smtClean="0"/>
              <a:t>   </a:t>
            </a:r>
            <a:r>
              <a:rPr lang="en-US" sz="3200" dirty="0" smtClean="0"/>
              <a:t>Each </a:t>
            </a:r>
            <a:r>
              <a:rPr lang="en-US" sz="3200" dirty="0"/>
              <a:t>interesting case is listed with a corresponding action. The </a:t>
            </a:r>
            <a:r>
              <a:rPr lang="en-US" sz="3200" i="1" dirty="0"/>
              <a:t>break</a:t>
            </a:r>
            <a:r>
              <a:rPr lang="en-US" sz="3200" dirty="0"/>
              <a:t> statement prevents any further statements from being executed by leaving the </a:t>
            </a:r>
            <a:r>
              <a:rPr lang="en-US" sz="3200" i="1" dirty="0"/>
              <a:t>switch</a:t>
            </a:r>
            <a:r>
              <a:rPr lang="en-US" sz="3200" dirty="0"/>
              <a:t>. Since case 3 and case 4 have no following </a:t>
            </a:r>
            <a:r>
              <a:rPr lang="en-US" sz="3200" i="1" dirty="0"/>
              <a:t>break</a:t>
            </a:r>
            <a:r>
              <a:rPr lang="en-US" sz="3200" dirty="0"/>
              <a:t>, they continue on allowing the same action for several values of number</a:t>
            </a:r>
            <a:r>
              <a:rPr lang="en-US" sz="3200" dirty="0" smtClean="0"/>
              <a:t>.</a:t>
            </a:r>
          </a:p>
          <a:p>
            <a:pPr marL="0" indent="0" algn="just"/>
            <a:r>
              <a:rPr lang="en-US" sz="3200" dirty="0"/>
              <a:t> </a:t>
            </a:r>
            <a:r>
              <a:rPr lang="en-US" sz="3200" dirty="0" smtClean="0"/>
              <a:t> Both </a:t>
            </a:r>
            <a:r>
              <a:rPr lang="en-US" sz="3200" i="1" dirty="0"/>
              <a:t>if</a:t>
            </a:r>
            <a:r>
              <a:rPr lang="en-US" sz="3200" dirty="0"/>
              <a:t> and </a:t>
            </a:r>
            <a:r>
              <a:rPr lang="en-US" sz="3200" i="1" dirty="0"/>
              <a:t>switch</a:t>
            </a:r>
            <a:r>
              <a:rPr lang="en-US" sz="3200" dirty="0"/>
              <a:t> constructs allow the programmer to make a selection from a number of possible actions.</a:t>
            </a:r>
          </a:p>
        </p:txBody>
      </p:sp>
    </p:spTree>
    <p:extLst>
      <p:ext uri="{BB962C8B-B14F-4D97-AF65-F5344CB8AC3E}">
        <p14:creationId xmlns:p14="http://schemas.microsoft.com/office/powerpoint/2010/main" val="165270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 smtClean="0"/>
              <a:t>The </a:t>
            </a:r>
            <a:r>
              <a:rPr lang="en-US" sz="3600" dirty="0"/>
              <a:t>other main type of control statement is the loop. Loops allow a statement, or block of statements, to be repeated. Computers are very good at repeating simple tasks many times, the loop is C's way of achieving this.</a:t>
            </a:r>
          </a:p>
        </p:txBody>
      </p:sp>
    </p:spTree>
    <p:extLst>
      <p:ext uri="{BB962C8B-B14F-4D97-AF65-F5344CB8AC3E}">
        <p14:creationId xmlns:p14="http://schemas.microsoft.com/office/powerpoint/2010/main" val="348556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a Program….?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is a Program..?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A program consists of a number of statements which are usually executed in sequence. </a:t>
            </a:r>
            <a:endParaRPr lang="en-US" sz="3200" dirty="0" smtClean="0"/>
          </a:p>
          <a:p>
            <a:pPr algn="just"/>
            <a:r>
              <a:rPr lang="en-US" sz="3200" dirty="0" smtClean="0"/>
              <a:t>Programs </a:t>
            </a:r>
            <a:r>
              <a:rPr lang="en-US" sz="3200" dirty="0"/>
              <a:t>can be much more powerful if we can control the order in which statements are run.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Statements fall into three general </a:t>
            </a:r>
            <a:r>
              <a:rPr lang="en-US" sz="2400" dirty="0" smtClean="0"/>
              <a:t>types :</a:t>
            </a:r>
            <a:endParaRPr lang="en-US" sz="2400" dirty="0"/>
          </a:p>
          <a:p>
            <a:pPr algn="just"/>
            <a:r>
              <a:rPr lang="en-US" sz="3200" dirty="0"/>
              <a:t>Assignment, where values, usually the results of calculations, are stored in variables.</a:t>
            </a:r>
          </a:p>
          <a:p>
            <a:pPr algn="just"/>
            <a:r>
              <a:rPr lang="en-US" sz="3200" dirty="0"/>
              <a:t>Input / Output, data is read in or printed out.</a:t>
            </a:r>
          </a:p>
          <a:p>
            <a:pPr algn="just"/>
            <a:r>
              <a:rPr lang="en-US" sz="3200" dirty="0"/>
              <a:t>Control, the program makes a decision about what to do next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sz="2800" dirty="0" smtClean="0"/>
              <a:t>This </a:t>
            </a:r>
            <a:r>
              <a:rPr lang="en-US" sz="2800" dirty="0"/>
              <a:t>section will discuss the use of control statements in C. We will show how they can be used to write powerful programs </a:t>
            </a:r>
            <a:r>
              <a:rPr lang="en-US" sz="2800" dirty="0" smtClean="0"/>
              <a:t>by : </a:t>
            </a:r>
          </a:p>
          <a:p>
            <a:pPr algn="just"/>
            <a:r>
              <a:rPr lang="en-US" sz="2800" dirty="0"/>
              <a:t>Repeating important sections of the program.</a:t>
            </a:r>
          </a:p>
          <a:p>
            <a:pPr algn="just"/>
            <a:r>
              <a:rPr lang="en-US" sz="2800" dirty="0"/>
              <a:t>Selecting between optional sections of a program.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863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The if else Statement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 switch Statement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 while Loop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 do while Loop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 for Loop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 break Statement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 continue Statement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The </a:t>
            </a:r>
            <a:r>
              <a:rPr lang="en-US" sz="4400" i="1" dirty="0" smtClean="0"/>
              <a:t>if else </a:t>
            </a:r>
            <a:r>
              <a:rPr lang="en-US" sz="4400" dirty="0" smtClean="0"/>
              <a:t>Statement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sz="2800" dirty="0" smtClean="0"/>
              <a:t>This </a:t>
            </a:r>
            <a:r>
              <a:rPr lang="en-US" sz="2800" dirty="0"/>
              <a:t>is used to decide whether to do something at a special point, or to decide between two courses of action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/>
              <a:t>The following test decides whether a student has passed an exam with a pass mark of </a:t>
            </a:r>
            <a:r>
              <a:rPr lang="en-US" sz="2800" dirty="0" smtClean="0"/>
              <a:t>45</a:t>
            </a:r>
            <a:endParaRPr lang="en-US" sz="2800" dirty="0"/>
          </a:p>
          <a:p>
            <a:pPr algn="just">
              <a:buNone/>
            </a:pPr>
            <a:r>
              <a:rPr lang="en-US" sz="2800" dirty="0" smtClean="0"/>
              <a:t>	if (result &gt;= 45) </a:t>
            </a:r>
          </a:p>
          <a:p>
            <a:pPr algn="just">
              <a:buNone/>
            </a:pPr>
            <a:r>
              <a:rPr lang="en-US" sz="2800" dirty="0"/>
              <a:t>	</a:t>
            </a:r>
            <a:r>
              <a:rPr lang="en-US" sz="2800" dirty="0" smtClean="0"/>
              <a:t>	printf("Pass\n"); </a:t>
            </a:r>
          </a:p>
          <a:p>
            <a:pPr algn="just">
              <a:buNone/>
            </a:pPr>
            <a:r>
              <a:rPr lang="en-US" sz="2800" dirty="0"/>
              <a:t>	</a:t>
            </a:r>
            <a:r>
              <a:rPr lang="en-US" sz="2800" dirty="0" smtClean="0"/>
              <a:t>else </a:t>
            </a:r>
          </a:p>
          <a:p>
            <a:pPr algn="just">
              <a:buNone/>
            </a:pPr>
            <a:r>
              <a:rPr lang="en-US" sz="2800" dirty="0"/>
              <a:t>	</a:t>
            </a:r>
            <a:r>
              <a:rPr lang="en-US" sz="2800" dirty="0" smtClean="0"/>
              <a:t>	printf("Fail\n");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It is possible to use the if part without the else.</a:t>
            </a:r>
            <a:r>
              <a:rPr lang="en-US" sz="2800" dirty="0" smtClean="0"/>
              <a:t> </a:t>
            </a:r>
          </a:p>
          <a:p>
            <a:pPr algn="just">
              <a:buNone/>
            </a:pPr>
            <a:r>
              <a:rPr lang="en-US" sz="2800" dirty="0"/>
              <a:t>	</a:t>
            </a:r>
            <a:r>
              <a:rPr lang="en-US" sz="2800" dirty="0" smtClean="0"/>
              <a:t>if (temperature &lt; 0) </a:t>
            </a:r>
          </a:p>
          <a:p>
            <a:pPr algn="just">
              <a:buNone/>
            </a:pPr>
            <a:r>
              <a:rPr lang="en-US" sz="2800" dirty="0"/>
              <a:t>	</a:t>
            </a:r>
            <a:r>
              <a:rPr lang="en-US" sz="2800" dirty="0" smtClean="0"/>
              <a:t>	print("Frozen\n");</a:t>
            </a:r>
          </a:p>
          <a:p>
            <a:pPr algn="just"/>
            <a:r>
              <a:rPr lang="en-US" sz="2800" dirty="0"/>
              <a:t>Each version consists of a test, (this is the bracketed statement following the </a:t>
            </a:r>
            <a:r>
              <a:rPr lang="en-US" sz="2800" i="1" dirty="0"/>
              <a:t>if</a:t>
            </a:r>
            <a:r>
              <a:rPr lang="en-US" sz="2800" dirty="0"/>
              <a:t>). If the test is true then the next statement is obeyed. If </a:t>
            </a:r>
            <a:r>
              <a:rPr lang="en-US" sz="2800" dirty="0" smtClean="0"/>
              <a:t>it </a:t>
            </a:r>
            <a:r>
              <a:rPr lang="en-US" sz="2800" dirty="0"/>
              <a:t>is false then the statement following the </a:t>
            </a:r>
            <a:r>
              <a:rPr lang="en-US" sz="2800" i="1" dirty="0"/>
              <a:t>else</a:t>
            </a:r>
            <a:r>
              <a:rPr lang="en-US" sz="2800" dirty="0"/>
              <a:t> is obeyed if present. After this, the rest of the program continues as normal.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62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sz="3200" dirty="0" smtClean="0"/>
              <a:t>If </a:t>
            </a:r>
            <a:r>
              <a:rPr lang="en-US" sz="3200" dirty="0"/>
              <a:t>we wish to have more than one statement following the if or the else, they should be grouped together between curly brackets. Such a grouping is called a compound statement or a block</a:t>
            </a:r>
            <a:r>
              <a:rPr lang="en-US" sz="3200" dirty="0" smtClean="0"/>
              <a:t>.</a:t>
            </a:r>
          </a:p>
          <a:p>
            <a:pPr algn="just">
              <a:buNone/>
            </a:pPr>
            <a:r>
              <a:rPr lang="en-US" sz="2000" dirty="0" smtClean="0"/>
              <a:t>	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578</TotalTime>
  <Words>502</Words>
  <Application>Microsoft Office PowerPoint</Application>
  <PresentationFormat>On-screen Show (4:3)</PresentationFormat>
  <Paragraphs>82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Control Statements</vt:lpstr>
      <vt:lpstr>What is a Program….?</vt:lpstr>
      <vt:lpstr>What is a Program..?</vt:lpstr>
      <vt:lpstr>PowerPoint Presentation</vt:lpstr>
      <vt:lpstr>PowerPoint Presentation</vt:lpstr>
      <vt:lpstr>PowerPoint Presentation</vt:lpstr>
      <vt:lpstr>The if else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switch Statement</vt:lpstr>
      <vt:lpstr>PowerPoint Presentation</vt:lpstr>
      <vt:lpstr>PowerPoint Presentation</vt:lpstr>
      <vt:lpstr>PowerPoint Presentation</vt:lpstr>
    </vt:vector>
  </TitlesOfParts>
  <Company>Genesis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</dc:title>
  <dc:creator>Genesis</dc:creator>
  <cp:lastModifiedBy>home</cp:lastModifiedBy>
  <cp:revision>34</cp:revision>
  <dcterms:created xsi:type="dcterms:W3CDTF">2012-06-06T12:02:49Z</dcterms:created>
  <dcterms:modified xsi:type="dcterms:W3CDTF">2021-05-08T05:44:57Z</dcterms:modified>
</cp:coreProperties>
</file>