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1" r:id="rId6"/>
    <p:sldId id="262" r:id="rId7"/>
    <p:sldId id="260" r:id="rId8"/>
    <p:sldId id="263" r:id="rId9"/>
    <p:sldId id="264" r:id="rId10"/>
    <p:sldId id="265" r:id="rId11"/>
    <p:sldId id="266" r:id="rId12"/>
    <p:sldId id="269" r:id="rId13"/>
    <p:sldId id="267" r:id="rId14"/>
    <p:sldId id="268"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4" d="100"/>
          <a:sy n="54" d="100"/>
        </p:scale>
        <p:origin x="-1476" y="-12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14" name="Title 13"/>
          <p:cNvSpPr>
            <a:spLocks noGrp="1"/>
          </p:cNvSpPr>
          <p:nvPr>
            <p:ph type="ctrTitle"/>
          </p:nvPr>
        </p:nvSpPr>
        <p:spPr>
          <a:xfrm>
            <a:off x="1432560" y="359898"/>
            <a:ext cx="7406640" cy="1472184"/>
          </a:xfrm>
        </p:spPr>
        <p:txBody>
          <a:bodyPr anchor="b"/>
          <a:lstStyle>
            <a:lvl1pPr algn="l">
              <a:defRPr/>
            </a:lvl1pPr>
            <a:extLst/>
          </a:lstStyle>
          <a:p>
            <a:r>
              <a:rPr kumimoji="0" lang="en-US" smtClean="0"/>
              <a:t>Click to edit Master title style</a:t>
            </a:r>
            <a:endParaRPr kumimoji="0" lang="en-US"/>
          </a:p>
        </p:txBody>
      </p:sp>
      <p:sp>
        <p:nvSpPr>
          <p:cNvPr id="22" name="Subtitle 21"/>
          <p:cNvSpPr>
            <a:spLocks noGrp="1"/>
          </p:cNvSpPr>
          <p:nvPr>
            <p:ph type="subTitle" idx="1"/>
          </p:nvPr>
        </p:nvSpPr>
        <p:spPr>
          <a:xfrm>
            <a:off x="1432560" y="1850064"/>
            <a:ext cx="7406640" cy="1752600"/>
          </a:xfrm>
        </p:spPr>
        <p:txBody>
          <a:bodyPr tIns="0"/>
          <a:lstStyle>
            <a:lvl1pPr marL="27432"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20" name="Footer Placeholder 19"/>
          <p:cNvSpPr>
            <a:spLocks noGrp="1"/>
          </p:cNvSpPr>
          <p:nvPr>
            <p:ph type="ftr" sz="quarter" idx="11"/>
          </p:nvPr>
        </p:nvSpPr>
        <p:spPr/>
        <p:txBody>
          <a:bodyPr/>
          <a:lstStyle>
            <a:extLst/>
          </a:lstStyle>
          <a:p>
            <a:endParaRPr lang="en-US"/>
          </a:p>
        </p:txBody>
      </p:sp>
      <p:sp>
        <p:nvSpPr>
          <p:cNvPr id="10" name="Slide Number Placeholder 9"/>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Oval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274639"/>
            <a:ext cx="1828800" cy="5851525"/>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1143000" y="274640"/>
            <a:ext cx="5562600" cy="5851525"/>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Title 1"/>
          <p:cNvSpPr>
            <a:spLocks noGrp="1"/>
          </p:cNvSpPr>
          <p:nvPr>
            <p:ph type="title"/>
          </p:nvPr>
        </p:nvSpPr>
        <p:spPr>
          <a:xfrm>
            <a:off x="2578392" y="2600325"/>
            <a:ext cx="6400800" cy="2286000"/>
          </a:xfrm>
        </p:spPr>
        <p:txBody>
          <a:bodyPr anchor="t"/>
          <a:lstStyle>
            <a:lvl1pPr algn="l">
              <a:lnSpc>
                <a:spcPts val="4500"/>
              </a:lnSpc>
              <a:buNone/>
              <a:defRPr sz="4000" b="1" cap="all"/>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2578392" y="1066800"/>
            <a:ext cx="6400800" cy="1509712"/>
          </a:xfrm>
        </p:spPr>
        <p:txBody>
          <a:bodyPr anchor="b"/>
          <a:lstStyle>
            <a:lvl1pPr marL="18288"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10" name="Rectangle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
        <p:nvSpPr>
          <p:cNvPr id="9" name="Oval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extLst/>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lstStyle>
            <a:extLst/>
          </a:lstStyle>
          <a:p>
            <a:r>
              <a:rPr kumimoji="0" lang="en-US" smtClean="0"/>
              <a:t>Click to edit Master title style</a:t>
            </a:r>
            <a:endParaRPr kumimoji="0" lang="en-US"/>
          </a:p>
        </p:txBody>
      </p:sp>
      <p:sp>
        <p:nvSpPr>
          <p:cNvPr id="3" name="Content Placeholder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5160336"/>
            <a:ext cx="8229600" cy="1143000"/>
          </a:xfrm>
        </p:spPr>
        <p:txBody>
          <a:bodyPr anchor="ctr"/>
          <a:lstStyle>
            <a:lvl1pPr algn="ctr">
              <a:defRPr sz="4500" b="1" cap="none" baseline="0"/>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008"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63440" y="969336"/>
            <a:ext cx="4023360" cy="4114800"/>
          </a:xfrm>
          <a:ln w="10795">
            <a:solidFill>
              <a:schemeClr val="bg1"/>
            </a:solidFill>
            <a:prstDash val="dash"/>
            <a:miter lim="800000"/>
          </a:ln>
        </p:spPr>
        <p:txBody>
          <a:bodyPr/>
          <a:lstStyle>
            <a:lvl1pPr marL="393192"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435608" y="274320"/>
            <a:ext cx="7498080" cy="1143000"/>
          </a:xfrm>
        </p:spPr>
        <p:txBody>
          <a:bodyPr anchor="ctr"/>
          <a:lstStyle>
            <a:extLst/>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2" name="Date Placeholder 1"/>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6" name="Rectangle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86896" y="1066800"/>
            <a:ext cx="2743200" cy="1981200"/>
          </a:xfrm>
        </p:spPr>
        <p:txBody>
          <a:bodyPr anchor="b">
            <a:noAutofit/>
          </a:bodyPr>
          <a:lstStyle>
            <a:lvl1pPr algn="l">
              <a:buNone/>
              <a:defRPr sz="2100" b="1">
                <a:effectLst/>
              </a:defRPr>
            </a:lvl1pPr>
            <a:extLst/>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extLst/>
          </a:lstStyle>
          <a:p>
            <a:fld id="{1D8BD707-D9CF-40AE-B4C6-C98DA3205C09}" type="datetimeFigureOut">
              <a:rPr lang="en-US" smtClean="0"/>
              <a:pPr/>
              <a:t>5/15/2021</a:t>
            </a:fld>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B6F15528-21DE-4FAA-801E-634DDDAF4B2B}" type="slidenum">
              <a:rPr lang="en-US" smtClean="0"/>
              <a:pPr/>
              <a:t>‹#›</a:t>
            </a:fld>
            <a:endParaRPr lang="en-US"/>
          </a:p>
        </p:txBody>
      </p:sp>
      <p:sp>
        <p:nvSpPr>
          <p:cNvPr id="8" name="Rectangle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extLst/>
          </a:lstStyle>
          <a:p>
            <a:pPr marL="0" indent="-283464" algn="l" rtl="0" eaLnBrk="1" latinLnBrk="0" hangingPunct="1">
              <a:lnSpc>
                <a:spcPts val="3000"/>
              </a:lnSpc>
              <a:spcBef>
                <a:spcPts val="600"/>
              </a:spcBef>
              <a:buClr>
                <a:schemeClr val="accent1"/>
              </a:buClr>
              <a:buSzPct val="80000"/>
              <a:buFont typeface="Wingdings 2"/>
              <a:buNone/>
            </a:pPr>
            <a:endParaRPr kumimoji="0" lang="en-US" sz="3200" kern="1200">
              <a:solidFill>
                <a:schemeClr val="tx1"/>
              </a:solidFill>
              <a:latin typeface="+mn-lt"/>
              <a:ea typeface="+mn-ea"/>
              <a:cs typeface="+mn-cs"/>
            </a:endParaRPr>
          </a:p>
        </p:txBody>
      </p:sp>
      <p:sp>
        <p:nvSpPr>
          <p:cNvPr id="3" name="Picture Placeholder 2"/>
          <p:cNvSpPr>
            <a:spLocks noGrp="1"/>
          </p:cNvSpPr>
          <p:nvPr>
            <p:ph type="pic" idx="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extLst/>
          </a:lstStyle>
          <a:p>
            <a:pPr marL="0" algn="l" eaLnBrk="1" latinLnBrk="0" hangingPunct="1"/>
            <a:r>
              <a:rPr kumimoji="0" lang="en-US" smtClean="0"/>
              <a:t>Click icon to add picture</a:t>
            </a:r>
            <a:endParaRPr kumimoji="0" lang="en-US" dirty="0"/>
          </a:p>
        </p:txBody>
      </p:sp>
      <p:sp>
        <p:nvSpPr>
          <p:cNvPr id="9" name="Flowchart: Process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0" name="Flowchart: Process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dirty="0"/>
          </a:p>
        </p:txBody>
      </p:sp>
      <p:sp>
        <p:nvSpPr>
          <p:cNvPr id="4" name="Text Placeholder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Pie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8" name="Oval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1" name="Donut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12" name="Rectangle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5" name="Title Placeholder 4"/>
          <p:cNvSpPr>
            <a:spLocks noGrp="1"/>
          </p:cNvSpPr>
          <p:nvPr>
            <p:ph type="title"/>
          </p:nvPr>
        </p:nvSpPr>
        <p:spPr>
          <a:xfrm>
            <a:off x="1435608" y="274638"/>
            <a:ext cx="7498080" cy="1143000"/>
          </a:xfrm>
          <a:prstGeom prst="rect">
            <a:avLst/>
          </a:prstGeom>
        </p:spPr>
        <p:txBody>
          <a:bodyPr anchor="ctr">
            <a:normAutofit/>
          </a:bodyPr>
          <a:lstStyle>
            <a:extLst/>
          </a:lstStyle>
          <a:p>
            <a:r>
              <a:rPr kumimoji="0" lang="en-US" smtClean="0"/>
              <a:t>Click to edit Master title style</a:t>
            </a:r>
            <a:endParaRPr kumimoji="0" lang="en-US"/>
          </a:p>
        </p:txBody>
      </p:sp>
      <p:sp>
        <p:nvSpPr>
          <p:cNvPr id="9" name="Text Placeholder 8"/>
          <p:cNvSpPr>
            <a:spLocks noGrp="1"/>
          </p:cNvSpPr>
          <p:nvPr>
            <p:ph type="body" idx="1"/>
          </p:nvPr>
        </p:nvSpPr>
        <p:spPr>
          <a:xfrm>
            <a:off x="1435608" y="1447800"/>
            <a:ext cx="7498080" cy="4800600"/>
          </a:xfrm>
          <a:prstGeom prst="rect">
            <a:avLst/>
          </a:prstGeom>
        </p:spPr>
        <p:txBody>
          <a:bodyPr>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4" name="Date Placeholder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extLst/>
          </a:lstStyle>
          <a:p>
            <a:fld id="{1D8BD707-D9CF-40AE-B4C6-C98DA3205C09}" type="datetimeFigureOut">
              <a:rPr lang="en-US" smtClean="0"/>
              <a:pPr/>
              <a:t>5/15/2021</a:t>
            </a:fld>
            <a:endParaRPr lang="en-US"/>
          </a:p>
        </p:txBody>
      </p:sp>
      <p:sp>
        <p:nvSpPr>
          <p:cNvPr id="10" name="Footer Placeholder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extLst/>
          </a:lstStyle>
          <a:p>
            <a:endParaRPr lang="en-US"/>
          </a:p>
        </p:txBody>
      </p:sp>
      <p:sp>
        <p:nvSpPr>
          <p:cNvPr id="22" name="Slide Number Placeholder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extLst/>
          </a:lstStyle>
          <a:p>
            <a:fld id="{B6F15528-21DE-4FAA-801E-634DDDAF4B2B}" type="slidenum">
              <a:rPr lang="en-US" smtClean="0"/>
              <a:pPr/>
              <a:t>‹#›</a:t>
            </a:fld>
            <a:endParaRPr lang="en-US"/>
          </a:p>
        </p:txBody>
      </p:sp>
      <p:sp>
        <p:nvSpPr>
          <p:cNvPr id="15" name="Rectangle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p:titleStyle>
    <p:bodyStyle>
      <a:lvl1pPr marL="365760" indent="-283464" algn="l" rtl="0" eaLnBrk="1" latinLnBrk="0" hangingPunct="1">
        <a:lnSpc>
          <a:spcPct val="100000"/>
        </a:lnSpc>
        <a:spcBef>
          <a:spcPts val="600"/>
        </a:spcBef>
        <a:buClr>
          <a:schemeClr val="accent1"/>
        </a:buClr>
        <a:buSzPct val="80000"/>
        <a:buFont typeface="Wingdings 2"/>
        <a:buChar char=""/>
        <a:defRPr kumimoji="0" sz="3200" kern="1200">
          <a:solidFill>
            <a:schemeClr val="tx1"/>
          </a:solidFill>
          <a:latin typeface="+mn-lt"/>
          <a:ea typeface="+mn-ea"/>
          <a:cs typeface="+mn-cs"/>
        </a:defRPr>
      </a:lvl1pPr>
      <a:lvl2pPr marL="640080" indent="-237744" algn="l" rtl="0" eaLnBrk="1" latinLnBrk="0" hangingPunct="1">
        <a:lnSpc>
          <a:spcPct val="100000"/>
        </a:lnSpc>
        <a:spcBef>
          <a:spcPts val="550"/>
        </a:spcBef>
        <a:buClr>
          <a:schemeClr val="accent1"/>
        </a:buClr>
        <a:buFont typeface="Verdana"/>
        <a:buChar char="◦"/>
        <a:defRPr kumimoji="0" sz="2800" kern="1200">
          <a:solidFill>
            <a:schemeClr val="tx1"/>
          </a:solidFill>
          <a:latin typeface="+mn-lt"/>
          <a:ea typeface="+mn-ea"/>
          <a:cs typeface="+mn-cs"/>
        </a:defRPr>
      </a:lvl2pPr>
      <a:lvl3pPr marL="886968" indent="-228600" algn="l" rtl="0" eaLnBrk="1" latinLnBrk="0" hangingPunct="1">
        <a:lnSpc>
          <a:spcPct val="100000"/>
        </a:lnSpc>
        <a:spcBef>
          <a:spcPct val="20000"/>
        </a:spcBef>
        <a:buClr>
          <a:schemeClr val="accent2"/>
        </a:buClr>
        <a:buFont typeface="Wingdings 2"/>
        <a:buChar char=""/>
        <a:defRPr kumimoji="0" sz="2400" kern="1200">
          <a:solidFill>
            <a:schemeClr val="tx1"/>
          </a:solidFill>
          <a:latin typeface="+mn-lt"/>
          <a:ea typeface="+mn-ea"/>
          <a:cs typeface="+mn-cs"/>
        </a:defRPr>
      </a:lvl3pPr>
      <a:lvl4pPr marL="1097280" indent="-173736" algn="l" rtl="0" eaLnBrk="1" latinLnBrk="0" hangingPunct="1">
        <a:lnSpc>
          <a:spcPct val="100000"/>
        </a:lnSpc>
        <a:spcBef>
          <a:spcPct val="20000"/>
        </a:spcBef>
        <a:buClr>
          <a:schemeClr val="accent3"/>
        </a:buClr>
        <a:buFont typeface="Wingdings 2"/>
        <a:buChar char=""/>
        <a:defRPr kumimoji="0" sz="2000" kern="1200">
          <a:solidFill>
            <a:schemeClr val="tx1"/>
          </a:solidFill>
          <a:latin typeface="+mn-lt"/>
          <a:ea typeface="+mn-ea"/>
          <a:cs typeface="+mn-cs"/>
        </a:defRPr>
      </a:lvl4pPr>
      <a:lvl5pPr marL="1298448" indent="-182880" algn="l" rtl="0" eaLnBrk="1" latinLnBrk="0" hangingPunct="1">
        <a:lnSpc>
          <a:spcPct val="100000"/>
        </a:lnSpc>
        <a:spcBef>
          <a:spcPct val="20000"/>
        </a:spcBef>
        <a:buClr>
          <a:schemeClr val="accent4"/>
        </a:buClr>
        <a:buFont typeface="Wingdings 2"/>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a:buChar char=""/>
        <a:defRPr kumimoji="0" sz="2000" kern="1200">
          <a:solidFill>
            <a:schemeClr val="tx1"/>
          </a:solidFill>
          <a:latin typeface="+mn-lt"/>
          <a:ea typeface="+mn-ea"/>
          <a:cs typeface="+mn-cs"/>
        </a:defRPr>
      </a:lvl6pPr>
      <a:lvl7pPr marL="171907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8pPr>
      <a:lvl9pPr marL="2130552" indent="-182880" algn="l" rtl="0" eaLnBrk="1" latinLnBrk="0" hangingPunct="1">
        <a:lnSpc>
          <a:spcPct val="100000"/>
        </a:lnSpc>
        <a:spcBef>
          <a:spcPct val="20000"/>
        </a:spcBef>
        <a:buClr>
          <a:schemeClr val="accent6"/>
        </a:buClr>
        <a:buFont typeface="Wingdings 2"/>
        <a:buChar char=""/>
        <a:defRPr kumimoji="0" sz="2000" kern="120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752600"/>
            <a:ext cx="8305800" cy="3124200"/>
          </a:xfrm>
        </p:spPr>
        <p:txBody>
          <a:bodyPr>
            <a:normAutofit fontScale="90000"/>
          </a:bodyPr>
          <a:lstStyle/>
          <a:p>
            <a:pPr algn="ctr"/>
            <a:r>
              <a:rPr lang="en-US" sz="4400" b="1" dirty="0" smtClean="0"/>
              <a:t>Repetition Statements</a:t>
            </a:r>
            <a:br>
              <a:rPr lang="en-US" sz="4400" b="1" dirty="0" smtClean="0"/>
            </a:br>
            <a:r>
              <a:rPr lang="en-US" sz="4400" b="1" dirty="0" smtClean="0"/>
              <a:t>or</a:t>
            </a:r>
            <a:br>
              <a:rPr lang="en-US" sz="4400" b="1" dirty="0" smtClean="0"/>
            </a:br>
            <a:r>
              <a:rPr lang="en-US" sz="4400" b="1" dirty="0" smtClean="0"/>
              <a:t>Iterative Statements</a:t>
            </a:r>
            <a:br>
              <a:rPr lang="en-US" sz="4400" b="1" dirty="0" smtClean="0"/>
            </a:br>
            <a:r>
              <a:rPr lang="en-US" sz="4400" b="1" dirty="0" smtClean="0"/>
              <a:t>or</a:t>
            </a:r>
            <a:br>
              <a:rPr lang="en-US" sz="4400" b="1" dirty="0" smtClean="0"/>
            </a:br>
            <a:r>
              <a:rPr lang="en-US" sz="4400" b="1" dirty="0" smtClean="0"/>
              <a:t>Loops</a:t>
            </a:r>
            <a:endParaRPr lang="en-US" sz="4400" b="1" dirty="0"/>
          </a:p>
        </p:txBody>
      </p:sp>
    </p:spTree>
    <p:extLst>
      <p:ext uri="{BB962C8B-B14F-4D97-AF65-F5344CB8AC3E}">
        <p14:creationId xmlns:p14="http://schemas.microsoft.com/office/powerpoint/2010/main" val="348177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80">
                                          <p:stCondLst>
                                            <p:cond delay="0"/>
                                          </p:stCondLst>
                                        </p:cTn>
                                        <p:tgtEl>
                                          <p:spTgt spid="2"/>
                                        </p:tgtEl>
                                      </p:cBhvr>
                                    </p:animEffect>
                                    <p:anim calcmode="lin" valueType="num">
                                      <p:cBhvr>
                                        <p:cTn id="8" dur="1822" tmFilter="0,0; 0.14,0.36; 0.43,0.73; 0.71,0.91; 1.0,1.0">
                                          <p:stCondLst>
                                            <p:cond delay="0"/>
                                          </p:stCondLst>
                                        </p:cTn>
                                        <p:tgtEl>
                                          <p:spTgt spid="2"/>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2"/>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2"/>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2"/>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2"/>
                                        </p:tgtEl>
                                        <p:attrNameLst>
                                          <p:attrName>ppt_y</p:attrName>
                                        </p:attrNameLst>
                                      </p:cBhvr>
                                      <p:tavLst>
                                        <p:tav tm="0" fmla="#ppt_y-sin(pi*$)/81">
                                          <p:val>
                                            <p:fltVal val="0"/>
                                          </p:val>
                                        </p:tav>
                                        <p:tav tm="100000">
                                          <p:val>
                                            <p:fltVal val="1"/>
                                          </p:val>
                                        </p:tav>
                                      </p:tavLst>
                                    </p:anim>
                                    <p:animScale>
                                      <p:cBhvr>
                                        <p:cTn id="13" dur="26">
                                          <p:stCondLst>
                                            <p:cond delay="650"/>
                                          </p:stCondLst>
                                        </p:cTn>
                                        <p:tgtEl>
                                          <p:spTgt spid="2"/>
                                        </p:tgtEl>
                                      </p:cBhvr>
                                      <p:to x="100000" y="60000"/>
                                    </p:animScale>
                                    <p:animScale>
                                      <p:cBhvr>
                                        <p:cTn id="14" dur="166" decel="50000">
                                          <p:stCondLst>
                                            <p:cond delay="676"/>
                                          </p:stCondLst>
                                        </p:cTn>
                                        <p:tgtEl>
                                          <p:spTgt spid="2"/>
                                        </p:tgtEl>
                                      </p:cBhvr>
                                      <p:to x="100000" y="100000"/>
                                    </p:animScale>
                                    <p:animScale>
                                      <p:cBhvr>
                                        <p:cTn id="15" dur="26">
                                          <p:stCondLst>
                                            <p:cond delay="1312"/>
                                          </p:stCondLst>
                                        </p:cTn>
                                        <p:tgtEl>
                                          <p:spTgt spid="2"/>
                                        </p:tgtEl>
                                      </p:cBhvr>
                                      <p:to x="100000" y="80000"/>
                                    </p:animScale>
                                    <p:animScale>
                                      <p:cBhvr>
                                        <p:cTn id="16" dur="166" decel="50000">
                                          <p:stCondLst>
                                            <p:cond delay="1338"/>
                                          </p:stCondLst>
                                        </p:cTn>
                                        <p:tgtEl>
                                          <p:spTgt spid="2"/>
                                        </p:tgtEl>
                                      </p:cBhvr>
                                      <p:to x="100000" y="100000"/>
                                    </p:animScale>
                                    <p:animScale>
                                      <p:cBhvr>
                                        <p:cTn id="17" dur="26">
                                          <p:stCondLst>
                                            <p:cond delay="1642"/>
                                          </p:stCondLst>
                                        </p:cTn>
                                        <p:tgtEl>
                                          <p:spTgt spid="2"/>
                                        </p:tgtEl>
                                      </p:cBhvr>
                                      <p:to x="100000" y="90000"/>
                                    </p:animScale>
                                    <p:animScale>
                                      <p:cBhvr>
                                        <p:cTn id="18" dur="166" decel="50000">
                                          <p:stCondLst>
                                            <p:cond delay="1668"/>
                                          </p:stCondLst>
                                        </p:cTn>
                                        <p:tgtEl>
                                          <p:spTgt spid="2"/>
                                        </p:tgtEl>
                                      </p:cBhvr>
                                      <p:to x="100000" y="100000"/>
                                    </p:animScale>
                                    <p:animScale>
                                      <p:cBhvr>
                                        <p:cTn id="19" dur="26">
                                          <p:stCondLst>
                                            <p:cond delay="1808"/>
                                          </p:stCondLst>
                                        </p:cTn>
                                        <p:tgtEl>
                                          <p:spTgt spid="2"/>
                                        </p:tgtEl>
                                      </p:cBhvr>
                                      <p:to x="100000" y="95000"/>
                                    </p:animScale>
                                    <p:animScale>
                                      <p:cBhvr>
                                        <p:cTn id="20" dur="166" decel="50000">
                                          <p:stCondLst>
                                            <p:cond delay="1834"/>
                                          </p:stCondLst>
                                        </p:cTn>
                                        <p:tgtEl>
                                          <p:spTgt spid="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example</a:t>
            </a:r>
            <a:endParaRPr lang="en-US" dirty="0"/>
          </a:p>
        </p:txBody>
      </p:sp>
      <p:sp>
        <p:nvSpPr>
          <p:cNvPr id="3" name="Content Placeholder 2"/>
          <p:cNvSpPr>
            <a:spLocks noGrp="1"/>
          </p:cNvSpPr>
          <p:nvPr>
            <p:ph idx="1"/>
          </p:nvPr>
        </p:nvSpPr>
        <p:spPr>
          <a:xfrm>
            <a:off x="1295400" y="1219200"/>
            <a:ext cx="7498080" cy="5181600"/>
          </a:xfrm>
        </p:spPr>
        <p:txBody>
          <a:bodyPr>
            <a:noAutofit/>
          </a:bodyPr>
          <a:lstStyle/>
          <a:p>
            <a:pPr marL="82296" indent="0" algn="just">
              <a:buNone/>
            </a:pPr>
            <a:r>
              <a:rPr lang="en-US" sz="2800" b="1" dirty="0" smtClean="0"/>
              <a:t>#include&lt;</a:t>
            </a:r>
            <a:r>
              <a:rPr lang="en-US" sz="2800" b="1" dirty="0" err="1" smtClean="0"/>
              <a:t>stdio.h</a:t>
            </a:r>
            <a:r>
              <a:rPr lang="en-US" sz="2800" b="1" dirty="0"/>
              <a:t>&gt;</a:t>
            </a:r>
          </a:p>
          <a:p>
            <a:pPr marL="82296" indent="0" algn="just">
              <a:buNone/>
            </a:pPr>
            <a:r>
              <a:rPr lang="en-US" sz="2800" b="1" dirty="0"/>
              <a:t>int main()</a:t>
            </a:r>
          </a:p>
          <a:p>
            <a:pPr marL="82296" indent="0" algn="just">
              <a:buNone/>
            </a:pPr>
            <a:r>
              <a:rPr lang="en-US" sz="2800" b="1" dirty="0"/>
              <a:t>{</a:t>
            </a:r>
          </a:p>
          <a:p>
            <a:pPr marL="82296" indent="0" algn="just">
              <a:buNone/>
            </a:pPr>
            <a:r>
              <a:rPr lang="en-US" sz="2800" b="1" dirty="0"/>
              <a:t>	int i = 0;</a:t>
            </a:r>
          </a:p>
          <a:p>
            <a:pPr marL="82296" indent="0" algn="just">
              <a:buNone/>
            </a:pPr>
            <a:r>
              <a:rPr lang="en-US" sz="2800" b="1" dirty="0"/>
              <a:t>	while(i&lt;=10)</a:t>
            </a:r>
          </a:p>
          <a:p>
            <a:pPr marL="82296" indent="0" algn="just">
              <a:buNone/>
            </a:pPr>
            <a:r>
              <a:rPr lang="en-US" sz="2800" b="1" dirty="0"/>
              <a:t>	{</a:t>
            </a:r>
          </a:p>
          <a:p>
            <a:pPr marL="82296" indent="0" algn="just">
              <a:buNone/>
            </a:pPr>
            <a:r>
              <a:rPr lang="en-US" sz="2800" b="1" dirty="0"/>
              <a:t>		printf(“\n %d”, i);</a:t>
            </a:r>
          </a:p>
          <a:p>
            <a:pPr marL="82296" indent="0" algn="just">
              <a:buNone/>
            </a:pPr>
            <a:r>
              <a:rPr lang="en-US" sz="2800" b="1" dirty="0"/>
              <a:t>		i = i + 1;   </a:t>
            </a:r>
            <a:endParaRPr lang="en-US" sz="2800" b="1" dirty="0" smtClean="0"/>
          </a:p>
          <a:p>
            <a:pPr marL="82296" indent="0" algn="just">
              <a:buNone/>
            </a:pPr>
            <a:r>
              <a:rPr lang="en-US" sz="2800" b="1" dirty="0"/>
              <a:t>	}</a:t>
            </a:r>
          </a:p>
          <a:p>
            <a:pPr marL="82296" indent="0" algn="just">
              <a:buNone/>
            </a:pPr>
            <a:r>
              <a:rPr lang="en-US" sz="2800" b="1" dirty="0"/>
              <a:t>	return 0;</a:t>
            </a:r>
          </a:p>
          <a:p>
            <a:pPr marL="82296" indent="0">
              <a:buNone/>
            </a:pPr>
            <a:r>
              <a:rPr lang="en-US" sz="2800" b="1" dirty="0"/>
              <a:t>}</a:t>
            </a:r>
          </a:p>
          <a:p>
            <a:endParaRPr lang="en-US" sz="2000" dirty="0"/>
          </a:p>
        </p:txBody>
      </p:sp>
    </p:spTree>
    <p:extLst>
      <p:ext uri="{BB962C8B-B14F-4D97-AF65-F5344CB8AC3E}">
        <p14:creationId xmlns:p14="http://schemas.microsoft.com/office/powerpoint/2010/main" val="1475114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5" presetClass="entr" presetSubtype="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 calcmode="lin" valueType="num">
                                      <p:cBhvr>
                                        <p:cTn id="13" dur="500" decel="50000" fill="hold">
                                          <p:stCondLst>
                                            <p:cond delay="0"/>
                                          </p:stCondLst>
                                        </p:cTn>
                                        <p:tgtEl>
                                          <p:spTgt spid="3">
                                            <p:txEl>
                                              <p:pRg st="0" end="0"/>
                                            </p:txEl>
                                          </p:spTgt>
                                        </p:tgtEl>
                                        <p:attrNameLst>
                                          <p:attrName>style.rotation</p:attrName>
                                        </p:attrNameLst>
                                      </p:cBhvr>
                                      <p:tavLst>
                                        <p:tav tm="0">
                                          <p:val>
                                            <p:fltVal val="-90"/>
                                          </p:val>
                                        </p:tav>
                                        <p:tav tm="100000">
                                          <p:val>
                                            <p:fltVal val="0"/>
                                          </p:val>
                                        </p:tav>
                                      </p:tavLst>
                                    </p:anim>
                                    <p:anim calcmode="lin" valueType="num">
                                      <p:cBhvr>
                                        <p:cTn id="14" dur="500" decel="50000" fill="hold">
                                          <p:stCondLst>
                                            <p:cond delay="0"/>
                                          </p:stCondLst>
                                        </p:cTn>
                                        <p:tgtEl>
                                          <p:spTgt spid="3">
                                            <p:txEl>
                                              <p:pRg st="0" end="0"/>
                                            </p:txEl>
                                          </p:spTgt>
                                        </p:tgtEl>
                                        <p:attrNameLst>
                                          <p:attrName>ppt_w</p:attrName>
                                        </p:attrNameLst>
                                      </p:cBhvr>
                                      <p:tavLst>
                                        <p:tav tm="0">
                                          <p:val>
                                            <p:strVal val="#ppt_w"/>
                                          </p:val>
                                        </p:tav>
                                        <p:tav tm="100000">
                                          <p:val>
                                            <p:strVal val="#ppt_w*.05"/>
                                          </p:val>
                                        </p:tav>
                                      </p:tavLst>
                                    </p:anim>
                                    <p:anim calcmode="lin" valueType="num">
                                      <p:cBhvr>
                                        <p:cTn id="15" dur="500" accel="50000" fill="hold">
                                          <p:stCondLst>
                                            <p:cond delay="500"/>
                                          </p:stCondLst>
                                        </p:cTn>
                                        <p:tgtEl>
                                          <p:spTgt spid="3">
                                            <p:txEl>
                                              <p:pRg st="0" end="0"/>
                                            </p:txEl>
                                          </p:spTgt>
                                        </p:tgtEl>
                                        <p:attrNameLst>
                                          <p:attrName>ppt_w</p:attrName>
                                        </p:attrNameLst>
                                      </p:cBhvr>
                                      <p:tavLst>
                                        <p:tav tm="0">
                                          <p:val>
                                            <p:strVal val="#ppt_w*.05"/>
                                          </p:val>
                                        </p:tav>
                                        <p:tav tm="100000">
                                          <p:val>
                                            <p:strVal val="#ppt_w"/>
                                          </p:val>
                                        </p:tav>
                                      </p:tavLst>
                                    </p:anim>
                                    <p:anim calcmode="lin" valueType="num">
                                      <p:cBhvr>
                                        <p:cTn id="16" dur="1000" fill="hold"/>
                                        <p:tgtEl>
                                          <p:spTgt spid="3">
                                            <p:txEl>
                                              <p:pRg st="0" end="0"/>
                                            </p:txEl>
                                          </p:spTgt>
                                        </p:tgtEl>
                                        <p:attrNameLst>
                                          <p:attrName>ppt_h</p:attrName>
                                        </p:attrNameLst>
                                      </p:cBhvr>
                                      <p:tavLst>
                                        <p:tav tm="0">
                                          <p:val>
                                            <p:strVal val="#ppt_h"/>
                                          </p:val>
                                        </p:tav>
                                        <p:tav tm="100000">
                                          <p:val>
                                            <p:strVal val="#ppt_h"/>
                                          </p:val>
                                        </p:tav>
                                      </p:tavLst>
                                    </p:anim>
                                    <p:anim calcmode="lin" valueType="num">
                                      <p:cBhvr>
                                        <p:cTn id="17" dur="500" decel="50000" fill="hold">
                                          <p:stCondLst>
                                            <p:cond delay="0"/>
                                          </p:stCondLst>
                                        </p:cTn>
                                        <p:tgtEl>
                                          <p:spTgt spid="3">
                                            <p:txEl>
                                              <p:pRg st="0" end="0"/>
                                            </p:txEl>
                                          </p:spTgt>
                                        </p:tgtEl>
                                        <p:attrNameLst>
                                          <p:attrName>ppt_x</p:attrName>
                                        </p:attrNameLst>
                                      </p:cBhvr>
                                      <p:tavLst>
                                        <p:tav tm="0">
                                          <p:val>
                                            <p:strVal val="#ppt_x+.4"/>
                                          </p:val>
                                        </p:tav>
                                        <p:tav tm="100000">
                                          <p:val>
                                            <p:strVal val="#ppt_x"/>
                                          </p:val>
                                        </p:tav>
                                      </p:tavLst>
                                    </p:anim>
                                    <p:anim calcmode="lin" valueType="num">
                                      <p:cBhvr>
                                        <p:cTn id="18" dur="500" decel="50000" fill="hold">
                                          <p:stCondLst>
                                            <p:cond delay="0"/>
                                          </p:stCondLst>
                                        </p:cTn>
                                        <p:tgtEl>
                                          <p:spTgt spid="3">
                                            <p:txEl>
                                              <p:pRg st="0" end="0"/>
                                            </p:txEl>
                                          </p:spTgt>
                                        </p:tgtEl>
                                        <p:attrNameLst>
                                          <p:attrName>ppt_y</p:attrName>
                                        </p:attrNameLst>
                                      </p:cBhvr>
                                      <p:tavLst>
                                        <p:tav tm="0">
                                          <p:val>
                                            <p:strVal val="#ppt_y-.2"/>
                                          </p:val>
                                        </p:tav>
                                        <p:tav tm="100000">
                                          <p:val>
                                            <p:strVal val="#ppt_y+.1"/>
                                          </p:val>
                                        </p:tav>
                                      </p:tavLst>
                                    </p:anim>
                                    <p:anim calcmode="lin" valueType="num">
                                      <p:cBhvr>
                                        <p:cTn id="19" dur="500" accel="50000" fill="hold">
                                          <p:stCondLst>
                                            <p:cond delay="500"/>
                                          </p:stCondLst>
                                        </p:cTn>
                                        <p:tgtEl>
                                          <p:spTgt spid="3">
                                            <p:txEl>
                                              <p:pRg st="0" end="0"/>
                                            </p:txEl>
                                          </p:spTgt>
                                        </p:tgtEl>
                                        <p:attrNameLst>
                                          <p:attrName>ppt_y</p:attrName>
                                        </p:attrNameLst>
                                      </p:cBhvr>
                                      <p:tavLst>
                                        <p:tav tm="0">
                                          <p:val>
                                            <p:strVal val="#ppt_y+.1"/>
                                          </p:val>
                                        </p:tav>
                                        <p:tav tm="100000">
                                          <p:val>
                                            <p:strVal val="#ppt_y"/>
                                          </p:val>
                                        </p:tav>
                                      </p:tavLst>
                                    </p:anim>
                                    <p:animEffect transition="in" filter="fade">
                                      <p:cBhvr>
                                        <p:cTn id="20" dur="1000" decel="50000">
                                          <p:stCondLst>
                                            <p:cond delay="0"/>
                                          </p:stCondLst>
                                        </p:cTn>
                                        <p:tgtEl>
                                          <p:spTgt spid="3">
                                            <p:txEl>
                                              <p:pRg st="0" end="0"/>
                                            </p:txEl>
                                          </p:spTgt>
                                        </p:tgtEl>
                                      </p:cBhvr>
                                    </p:animEffect>
                                  </p:childTnLst>
                                </p:cTn>
                              </p:par>
                              <p:par>
                                <p:cTn id="21" presetID="25" presetClass="entr" presetSubtype="0" fill="hold"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 calcmode="lin" valueType="num">
                                      <p:cBhvr>
                                        <p:cTn id="23" dur="500" decel="50000" fill="hold">
                                          <p:stCondLst>
                                            <p:cond delay="0"/>
                                          </p:stCondLst>
                                        </p:cTn>
                                        <p:tgtEl>
                                          <p:spTgt spid="3">
                                            <p:txEl>
                                              <p:pRg st="1" end="1"/>
                                            </p:txEl>
                                          </p:spTgt>
                                        </p:tgtEl>
                                        <p:attrNameLst>
                                          <p:attrName>style.rotation</p:attrName>
                                        </p:attrNameLst>
                                      </p:cBhvr>
                                      <p:tavLst>
                                        <p:tav tm="0">
                                          <p:val>
                                            <p:fltVal val="-90"/>
                                          </p:val>
                                        </p:tav>
                                        <p:tav tm="100000">
                                          <p:val>
                                            <p:fltVal val="0"/>
                                          </p:val>
                                        </p:tav>
                                      </p:tavLst>
                                    </p:anim>
                                    <p:anim calcmode="lin" valueType="num">
                                      <p:cBhvr>
                                        <p:cTn id="24" dur="500" decel="50000" fill="hold">
                                          <p:stCondLst>
                                            <p:cond delay="0"/>
                                          </p:stCondLst>
                                        </p:cTn>
                                        <p:tgtEl>
                                          <p:spTgt spid="3">
                                            <p:txEl>
                                              <p:pRg st="1" end="1"/>
                                            </p:txEl>
                                          </p:spTgt>
                                        </p:tgtEl>
                                        <p:attrNameLst>
                                          <p:attrName>ppt_w</p:attrName>
                                        </p:attrNameLst>
                                      </p:cBhvr>
                                      <p:tavLst>
                                        <p:tav tm="0">
                                          <p:val>
                                            <p:strVal val="#ppt_w"/>
                                          </p:val>
                                        </p:tav>
                                        <p:tav tm="100000">
                                          <p:val>
                                            <p:strVal val="#ppt_w*.05"/>
                                          </p:val>
                                        </p:tav>
                                      </p:tavLst>
                                    </p:anim>
                                    <p:anim calcmode="lin" valueType="num">
                                      <p:cBhvr>
                                        <p:cTn id="25" dur="500" accel="50000" fill="hold">
                                          <p:stCondLst>
                                            <p:cond delay="500"/>
                                          </p:stCondLst>
                                        </p:cTn>
                                        <p:tgtEl>
                                          <p:spTgt spid="3">
                                            <p:txEl>
                                              <p:pRg st="1" end="1"/>
                                            </p:txEl>
                                          </p:spTgt>
                                        </p:tgtEl>
                                        <p:attrNameLst>
                                          <p:attrName>ppt_w</p:attrName>
                                        </p:attrNameLst>
                                      </p:cBhvr>
                                      <p:tavLst>
                                        <p:tav tm="0">
                                          <p:val>
                                            <p:strVal val="#ppt_w*.05"/>
                                          </p:val>
                                        </p:tav>
                                        <p:tav tm="100000">
                                          <p:val>
                                            <p:strVal val="#ppt_w"/>
                                          </p:val>
                                        </p:tav>
                                      </p:tavLst>
                                    </p:anim>
                                    <p:anim calcmode="lin" valueType="num">
                                      <p:cBhvr>
                                        <p:cTn id="26" dur="1000" fill="hold"/>
                                        <p:tgtEl>
                                          <p:spTgt spid="3">
                                            <p:txEl>
                                              <p:pRg st="1" end="1"/>
                                            </p:txEl>
                                          </p:spTgt>
                                        </p:tgtEl>
                                        <p:attrNameLst>
                                          <p:attrName>ppt_h</p:attrName>
                                        </p:attrNameLst>
                                      </p:cBhvr>
                                      <p:tavLst>
                                        <p:tav tm="0">
                                          <p:val>
                                            <p:strVal val="#ppt_h"/>
                                          </p:val>
                                        </p:tav>
                                        <p:tav tm="100000">
                                          <p:val>
                                            <p:strVal val="#ppt_h"/>
                                          </p:val>
                                        </p:tav>
                                      </p:tavLst>
                                    </p:anim>
                                    <p:anim calcmode="lin" valueType="num">
                                      <p:cBhvr>
                                        <p:cTn id="27" dur="500" decel="50000" fill="hold">
                                          <p:stCondLst>
                                            <p:cond delay="0"/>
                                          </p:stCondLst>
                                        </p:cTn>
                                        <p:tgtEl>
                                          <p:spTgt spid="3">
                                            <p:txEl>
                                              <p:pRg st="1" end="1"/>
                                            </p:txEl>
                                          </p:spTgt>
                                        </p:tgtEl>
                                        <p:attrNameLst>
                                          <p:attrName>ppt_x</p:attrName>
                                        </p:attrNameLst>
                                      </p:cBhvr>
                                      <p:tavLst>
                                        <p:tav tm="0">
                                          <p:val>
                                            <p:strVal val="#ppt_x+.4"/>
                                          </p:val>
                                        </p:tav>
                                        <p:tav tm="100000">
                                          <p:val>
                                            <p:strVal val="#ppt_x"/>
                                          </p:val>
                                        </p:tav>
                                      </p:tavLst>
                                    </p:anim>
                                    <p:anim calcmode="lin" valueType="num">
                                      <p:cBhvr>
                                        <p:cTn id="28" dur="500" decel="50000" fill="hold">
                                          <p:stCondLst>
                                            <p:cond delay="0"/>
                                          </p:stCondLst>
                                        </p:cTn>
                                        <p:tgtEl>
                                          <p:spTgt spid="3">
                                            <p:txEl>
                                              <p:pRg st="1" end="1"/>
                                            </p:txEl>
                                          </p:spTgt>
                                        </p:tgtEl>
                                        <p:attrNameLst>
                                          <p:attrName>ppt_y</p:attrName>
                                        </p:attrNameLst>
                                      </p:cBhvr>
                                      <p:tavLst>
                                        <p:tav tm="0">
                                          <p:val>
                                            <p:strVal val="#ppt_y-.2"/>
                                          </p:val>
                                        </p:tav>
                                        <p:tav tm="100000">
                                          <p:val>
                                            <p:strVal val="#ppt_y+.1"/>
                                          </p:val>
                                        </p:tav>
                                      </p:tavLst>
                                    </p:anim>
                                    <p:anim calcmode="lin" valueType="num">
                                      <p:cBhvr>
                                        <p:cTn id="29" dur="500" accel="50000" fill="hold">
                                          <p:stCondLst>
                                            <p:cond delay="500"/>
                                          </p:stCondLst>
                                        </p:cTn>
                                        <p:tgtEl>
                                          <p:spTgt spid="3">
                                            <p:txEl>
                                              <p:pRg st="1" end="1"/>
                                            </p:txEl>
                                          </p:spTgt>
                                        </p:tgtEl>
                                        <p:attrNameLst>
                                          <p:attrName>ppt_y</p:attrName>
                                        </p:attrNameLst>
                                      </p:cBhvr>
                                      <p:tavLst>
                                        <p:tav tm="0">
                                          <p:val>
                                            <p:strVal val="#ppt_y+.1"/>
                                          </p:val>
                                        </p:tav>
                                        <p:tav tm="100000">
                                          <p:val>
                                            <p:strVal val="#ppt_y"/>
                                          </p:val>
                                        </p:tav>
                                      </p:tavLst>
                                    </p:anim>
                                    <p:animEffect transition="in" filter="fade">
                                      <p:cBhvr>
                                        <p:cTn id="30" dur="1000" decel="50000">
                                          <p:stCondLst>
                                            <p:cond delay="0"/>
                                          </p:stCondLst>
                                        </p:cTn>
                                        <p:tgtEl>
                                          <p:spTgt spid="3">
                                            <p:txEl>
                                              <p:pRg st="1" end="1"/>
                                            </p:txEl>
                                          </p:spTgt>
                                        </p:tgtEl>
                                      </p:cBhvr>
                                    </p:animEffect>
                                  </p:childTnLst>
                                </p:cTn>
                              </p:par>
                              <p:par>
                                <p:cTn id="31" presetID="25" presetClass="entr" presetSubtype="0" fill="hold" nodeType="withEffect">
                                  <p:stCondLst>
                                    <p:cond delay="0"/>
                                  </p:stCondLst>
                                  <p:childTnLst>
                                    <p:set>
                                      <p:cBhvr>
                                        <p:cTn id="32" dur="1" fill="hold">
                                          <p:stCondLst>
                                            <p:cond delay="0"/>
                                          </p:stCondLst>
                                        </p:cTn>
                                        <p:tgtEl>
                                          <p:spTgt spid="3">
                                            <p:txEl>
                                              <p:pRg st="2" end="2"/>
                                            </p:txEl>
                                          </p:spTgt>
                                        </p:tgtEl>
                                        <p:attrNameLst>
                                          <p:attrName>style.visibility</p:attrName>
                                        </p:attrNameLst>
                                      </p:cBhvr>
                                      <p:to>
                                        <p:strVal val="visible"/>
                                      </p:to>
                                    </p:set>
                                    <p:anim calcmode="lin" valueType="num">
                                      <p:cBhvr>
                                        <p:cTn id="33" dur="500" decel="50000" fill="hold">
                                          <p:stCondLst>
                                            <p:cond delay="0"/>
                                          </p:stCondLst>
                                        </p:cTn>
                                        <p:tgtEl>
                                          <p:spTgt spid="3">
                                            <p:txEl>
                                              <p:pRg st="2" end="2"/>
                                            </p:txEl>
                                          </p:spTgt>
                                        </p:tgtEl>
                                        <p:attrNameLst>
                                          <p:attrName>style.rotation</p:attrName>
                                        </p:attrNameLst>
                                      </p:cBhvr>
                                      <p:tavLst>
                                        <p:tav tm="0">
                                          <p:val>
                                            <p:fltVal val="-90"/>
                                          </p:val>
                                        </p:tav>
                                        <p:tav tm="100000">
                                          <p:val>
                                            <p:fltVal val="0"/>
                                          </p:val>
                                        </p:tav>
                                      </p:tavLst>
                                    </p:anim>
                                    <p:anim calcmode="lin" valueType="num">
                                      <p:cBhvr>
                                        <p:cTn id="34" dur="500" decel="50000" fill="hold">
                                          <p:stCondLst>
                                            <p:cond delay="0"/>
                                          </p:stCondLst>
                                        </p:cTn>
                                        <p:tgtEl>
                                          <p:spTgt spid="3">
                                            <p:txEl>
                                              <p:pRg st="2" end="2"/>
                                            </p:txEl>
                                          </p:spTgt>
                                        </p:tgtEl>
                                        <p:attrNameLst>
                                          <p:attrName>ppt_w</p:attrName>
                                        </p:attrNameLst>
                                      </p:cBhvr>
                                      <p:tavLst>
                                        <p:tav tm="0">
                                          <p:val>
                                            <p:strVal val="#ppt_w"/>
                                          </p:val>
                                        </p:tav>
                                        <p:tav tm="100000">
                                          <p:val>
                                            <p:strVal val="#ppt_w*.05"/>
                                          </p:val>
                                        </p:tav>
                                      </p:tavLst>
                                    </p:anim>
                                    <p:anim calcmode="lin" valueType="num">
                                      <p:cBhvr>
                                        <p:cTn id="35" dur="500" accel="50000" fill="hold">
                                          <p:stCondLst>
                                            <p:cond delay="500"/>
                                          </p:stCondLst>
                                        </p:cTn>
                                        <p:tgtEl>
                                          <p:spTgt spid="3">
                                            <p:txEl>
                                              <p:pRg st="2" end="2"/>
                                            </p:txEl>
                                          </p:spTgt>
                                        </p:tgtEl>
                                        <p:attrNameLst>
                                          <p:attrName>ppt_w</p:attrName>
                                        </p:attrNameLst>
                                      </p:cBhvr>
                                      <p:tavLst>
                                        <p:tav tm="0">
                                          <p:val>
                                            <p:strVal val="#ppt_w*.05"/>
                                          </p:val>
                                        </p:tav>
                                        <p:tav tm="100000">
                                          <p:val>
                                            <p:strVal val="#ppt_w"/>
                                          </p:val>
                                        </p:tav>
                                      </p:tavLst>
                                    </p:anim>
                                    <p:anim calcmode="lin" valueType="num">
                                      <p:cBhvr>
                                        <p:cTn id="36" dur="1000" fill="hold"/>
                                        <p:tgtEl>
                                          <p:spTgt spid="3">
                                            <p:txEl>
                                              <p:pRg st="2" end="2"/>
                                            </p:txEl>
                                          </p:spTgt>
                                        </p:tgtEl>
                                        <p:attrNameLst>
                                          <p:attrName>ppt_h</p:attrName>
                                        </p:attrNameLst>
                                      </p:cBhvr>
                                      <p:tavLst>
                                        <p:tav tm="0">
                                          <p:val>
                                            <p:strVal val="#ppt_h"/>
                                          </p:val>
                                        </p:tav>
                                        <p:tav tm="100000">
                                          <p:val>
                                            <p:strVal val="#ppt_h"/>
                                          </p:val>
                                        </p:tav>
                                      </p:tavLst>
                                    </p:anim>
                                    <p:anim calcmode="lin" valueType="num">
                                      <p:cBhvr>
                                        <p:cTn id="37" dur="500" decel="50000" fill="hold">
                                          <p:stCondLst>
                                            <p:cond delay="0"/>
                                          </p:stCondLst>
                                        </p:cTn>
                                        <p:tgtEl>
                                          <p:spTgt spid="3">
                                            <p:txEl>
                                              <p:pRg st="2" end="2"/>
                                            </p:txEl>
                                          </p:spTgt>
                                        </p:tgtEl>
                                        <p:attrNameLst>
                                          <p:attrName>ppt_x</p:attrName>
                                        </p:attrNameLst>
                                      </p:cBhvr>
                                      <p:tavLst>
                                        <p:tav tm="0">
                                          <p:val>
                                            <p:strVal val="#ppt_x+.4"/>
                                          </p:val>
                                        </p:tav>
                                        <p:tav tm="100000">
                                          <p:val>
                                            <p:strVal val="#ppt_x"/>
                                          </p:val>
                                        </p:tav>
                                      </p:tavLst>
                                    </p:anim>
                                    <p:anim calcmode="lin" valueType="num">
                                      <p:cBhvr>
                                        <p:cTn id="38" dur="500" decel="50000" fill="hold">
                                          <p:stCondLst>
                                            <p:cond delay="0"/>
                                          </p:stCondLst>
                                        </p:cTn>
                                        <p:tgtEl>
                                          <p:spTgt spid="3">
                                            <p:txEl>
                                              <p:pRg st="2" end="2"/>
                                            </p:txEl>
                                          </p:spTgt>
                                        </p:tgtEl>
                                        <p:attrNameLst>
                                          <p:attrName>ppt_y</p:attrName>
                                        </p:attrNameLst>
                                      </p:cBhvr>
                                      <p:tavLst>
                                        <p:tav tm="0">
                                          <p:val>
                                            <p:strVal val="#ppt_y-.2"/>
                                          </p:val>
                                        </p:tav>
                                        <p:tav tm="100000">
                                          <p:val>
                                            <p:strVal val="#ppt_y+.1"/>
                                          </p:val>
                                        </p:tav>
                                      </p:tavLst>
                                    </p:anim>
                                    <p:anim calcmode="lin" valueType="num">
                                      <p:cBhvr>
                                        <p:cTn id="39" dur="500" accel="50000" fill="hold">
                                          <p:stCondLst>
                                            <p:cond delay="500"/>
                                          </p:stCondLst>
                                        </p:cTn>
                                        <p:tgtEl>
                                          <p:spTgt spid="3">
                                            <p:txEl>
                                              <p:pRg st="2" end="2"/>
                                            </p:txEl>
                                          </p:spTgt>
                                        </p:tgtEl>
                                        <p:attrNameLst>
                                          <p:attrName>ppt_y</p:attrName>
                                        </p:attrNameLst>
                                      </p:cBhvr>
                                      <p:tavLst>
                                        <p:tav tm="0">
                                          <p:val>
                                            <p:strVal val="#ppt_y+.1"/>
                                          </p:val>
                                        </p:tav>
                                        <p:tav tm="100000">
                                          <p:val>
                                            <p:strVal val="#ppt_y"/>
                                          </p:val>
                                        </p:tav>
                                      </p:tavLst>
                                    </p:anim>
                                    <p:animEffect transition="in" filter="fade">
                                      <p:cBhvr>
                                        <p:cTn id="40" dur="1000" decel="50000">
                                          <p:stCondLst>
                                            <p:cond delay="0"/>
                                          </p:stCondLst>
                                        </p:cTn>
                                        <p:tgtEl>
                                          <p:spTgt spid="3">
                                            <p:txEl>
                                              <p:pRg st="2" end="2"/>
                                            </p:txEl>
                                          </p:spTgt>
                                        </p:tgtEl>
                                      </p:cBhvr>
                                    </p:animEffect>
                                  </p:childTnLst>
                                </p:cTn>
                              </p:par>
                              <p:par>
                                <p:cTn id="41" presetID="25" presetClass="entr" presetSubtype="0" fill="hold" nodeType="withEffect">
                                  <p:stCondLst>
                                    <p:cond delay="0"/>
                                  </p:stCondLst>
                                  <p:childTnLst>
                                    <p:set>
                                      <p:cBhvr>
                                        <p:cTn id="42" dur="1" fill="hold">
                                          <p:stCondLst>
                                            <p:cond delay="0"/>
                                          </p:stCondLst>
                                        </p:cTn>
                                        <p:tgtEl>
                                          <p:spTgt spid="3">
                                            <p:txEl>
                                              <p:pRg st="3" end="3"/>
                                            </p:txEl>
                                          </p:spTgt>
                                        </p:tgtEl>
                                        <p:attrNameLst>
                                          <p:attrName>style.visibility</p:attrName>
                                        </p:attrNameLst>
                                      </p:cBhvr>
                                      <p:to>
                                        <p:strVal val="visible"/>
                                      </p:to>
                                    </p:set>
                                    <p:anim calcmode="lin" valueType="num">
                                      <p:cBhvr>
                                        <p:cTn id="43" dur="500" decel="50000" fill="hold">
                                          <p:stCondLst>
                                            <p:cond delay="0"/>
                                          </p:stCondLst>
                                        </p:cTn>
                                        <p:tgtEl>
                                          <p:spTgt spid="3">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3">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3">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3">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3">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3">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3">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3">
                                            <p:txEl>
                                              <p:pRg st="3" end="3"/>
                                            </p:txEl>
                                          </p:spTgt>
                                        </p:tgtEl>
                                      </p:cBhvr>
                                    </p:animEffect>
                                  </p:childTnLst>
                                </p:cTn>
                              </p:par>
                              <p:par>
                                <p:cTn id="51" presetID="25" presetClass="entr" presetSubtype="0" fill="hold" nodeType="withEffect">
                                  <p:stCondLst>
                                    <p:cond delay="0"/>
                                  </p:stCondLst>
                                  <p:childTnLst>
                                    <p:set>
                                      <p:cBhvr>
                                        <p:cTn id="52" dur="1" fill="hold">
                                          <p:stCondLst>
                                            <p:cond delay="0"/>
                                          </p:stCondLst>
                                        </p:cTn>
                                        <p:tgtEl>
                                          <p:spTgt spid="3">
                                            <p:txEl>
                                              <p:pRg st="4" end="4"/>
                                            </p:txEl>
                                          </p:spTgt>
                                        </p:tgtEl>
                                        <p:attrNameLst>
                                          <p:attrName>style.visibility</p:attrName>
                                        </p:attrNameLst>
                                      </p:cBhvr>
                                      <p:to>
                                        <p:strVal val="visible"/>
                                      </p:to>
                                    </p:set>
                                    <p:anim calcmode="lin" valueType="num">
                                      <p:cBhvr>
                                        <p:cTn id="53" dur="500" decel="50000" fill="hold">
                                          <p:stCondLst>
                                            <p:cond delay="0"/>
                                          </p:stCondLst>
                                        </p:cTn>
                                        <p:tgtEl>
                                          <p:spTgt spid="3">
                                            <p:txEl>
                                              <p:pRg st="4" end="4"/>
                                            </p:txEl>
                                          </p:spTgt>
                                        </p:tgtEl>
                                        <p:attrNameLst>
                                          <p:attrName>style.rotation</p:attrName>
                                        </p:attrNameLst>
                                      </p:cBhvr>
                                      <p:tavLst>
                                        <p:tav tm="0">
                                          <p:val>
                                            <p:fltVal val="-90"/>
                                          </p:val>
                                        </p:tav>
                                        <p:tav tm="100000">
                                          <p:val>
                                            <p:fltVal val="0"/>
                                          </p:val>
                                        </p:tav>
                                      </p:tavLst>
                                    </p:anim>
                                    <p:anim calcmode="lin" valueType="num">
                                      <p:cBhvr>
                                        <p:cTn id="54" dur="500" decel="50000" fill="hold">
                                          <p:stCondLst>
                                            <p:cond delay="0"/>
                                          </p:stCondLst>
                                        </p:cTn>
                                        <p:tgtEl>
                                          <p:spTgt spid="3">
                                            <p:txEl>
                                              <p:pRg st="4" end="4"/>
                                            </p:txEl>
                                          </p:spTgt>
                                        </p:tgtEl>
                                        <p:attrNameLst>
                                          <p:attrName>ppt_w</p:attrName>
                                        </p:attrNameLst>
                                      </p:cBhvr>
                                      <p:tavLst>
                                        <p:tav tm="0">
                                          <p:val>
                                            <p:strVal val="#ppt_w"/>
                                          </p:val>
                                        </p:tav>
                                        <p:tav tm="100000">
                                          <p:val>
                                            <p:strVal val="#ppt_w*.05"/>
                                          </p:val>
                                        </p:tav>
                                      </p:tavLst>
                                    </p:anim>
                                    <p:anim calcmode="lin" valueType="num">
                                      <p:cBhvr>
                                        <p:cTn id="55" dur="500" accel="50000" fill="hold">
                                          <p:stCondLst>
                                            <p:cond delay="500"/>
                                          </p:stCondLst>
                                        </p:cTn>
                                        <p:tgtEl>
                                          <p:spTgt spid="3">
                                            <p:txEl>
                                              <p:pRg st="4" end="4"/>
                                            </p:txEl>
                                          </p:spTgt>
                                        </p:tgtEl>
                                        <p:attrNameLst>
                                          <p:attrName>ppt_w</p:attrName>
                                        </p:attrNameLst>
                                      </p:cBhvr>
                                      <p:tavLst>
                                        <p:tav tm="0">
                                          <p:val>
                                            <p:strVal val="#ppt_w*.05"/>
                                          </p:val>
                                        </p:tav>
                                        <p:tav tm="100000">
                                          <p:val>
                                            <p:strVal val="#ppt_w"/>
                                          </p:val>
                                        </p:tav>
                                      </p:tavLst>
                                    </p:anim>
                                    <p:anim calcmode="lin" valueType="num">
                                      <p:cBhvr>
                                        <p:cTn id="56" dur="1000" fill="hold"/>
                                        <p:tgtEl>
                                          <p:spTgt spid="3">
                                            <p:txEl>
                                              <p:pRg st="4" end="4"/>
                                            </p:txEl>
                                          </p:spTgt>
                                        </p:tgtEl>
                                        <p:attrNameLst>
                                          <p:attrName>ppt_h</p:attrName>
                                        </p:attrNameLst>
                                      </p:cBhvr>
                                      <p:tavLst>
                                        <p:tav tm="0">
                                          <p:val>
                                            <p:strVal val="#ppt_h"/>
                                          </p:val>
                                        </p:tav>
                                        <p:tav tm="100000">
                                          <p:val>
                                            <p:strVal val="#ppt_h"/>
                                          </p:val>
                                        </p:tav>
                                      </p:tavLst>
                                    </p:anim>
                                    <p:anim calcmode="lin" valueType="num">
                                      <p:cBhvr>
                                        <p:cTn id="57" dur="500" decel="50000" fill="hold">
                                          <p:stCondLst>
                                            <p:cond delay="0"/>
                                          </p:stCondLst>
                                        </p:cTn>
                                        <p:tgtEl>
                                          <p:spTgt spid="3">
                                            <p:txEl>
                                              <p:pRg st="4" end="4"/>
                                            </p:txEl>
                                          </p:spTgt>
                                        </p:tgtEl>
                                        <p:attrNameLst>
                                          <p:attrName>ppt_x</p:attrName>
                                        </p:attrNameLst>
                                      </p:cBhvr>
                                      <p:tavLst>
                                        <p:tav tm="0">
                                          <p:val>
                                            <p:strVal val="#ppt_x+.4"/>
                                          </p:val>
                                        </p:tav>
                                        <p:tav tm="100000">
                                          <p:val>
                                            <p:strVal val="#ppt_x"/>
                                          </p:val>
                                        </p:tav>
                                      </p:tavLst>
                                    </p:anim>
                                    <p:anim calcmode="lin" valueType="num">
                                      <p:cBhvr>
                                        <p:cTn id="58" dur="500" decel="50000" fill="hold">
                                          <p:stCondLst>
                                            <p:cond delay="0"/>
                                          </p:stCondLst>
                                        </p:cTn>
                                        <p:tgtEl>
                                          <p:spTgt spid="3">
                                            <p:txEl>
                                              <p:pRg st="4" end="4"/>
                                            </p:txEl>
                                          </p:spTgt>
                                        </p:tgtEl>
                                        <p:attrNameLst>
                                          <p:attrName>ppt_y</p:attrName>
                                        </p:attrNameLst>
                                      </p:cBhvr>
                                      <p:tavLst>
                                        <p:tav tm="0">
                                          <p:val>
                                            <p:strVal val="#ppt_y-.2"/>
                                          </p:val>
                                        </p:tav>
                                        <p:tav tm="100000">
                                          <p:val>
                                            <p:strVal val="#ppt_y+.1"/>
                                          </p:val>
                                        </p:tav>
                                      </p:tavLst>
                                    </p:anim>
                                    <p:anim calcmode="lin" valueType="num">
                                      <p:cBhvr>
                                        <p:cTn id="59" dur="500" accel="50000" fill="hold">
                                          <p:stCondLst>
                                            <p:cond delay="500"/>
                                          </p:stCondLst>
                                        </p:cTn>
                                        <p:tgtEl>
                                          <p:spTgt spid="3">
                                            <p:txEl>
                                              <p:pRg st="4" end="4"/>
                                            </p:txEl>
                                          </p:spTgt>
                                        </p:tgtEl>
                                        <p:attrNameLst>
                                          <p:attrName>ppt_y</p:attrName>
                                        </p:attrNameLst>
                                      </p:cBhvr>
                                      <p:tavLst>
                                        <p:tav tm="0">
                                          <p:val>
                                            <p:strVal val="#ppt_y+.1"/>
                                          </p:val>
                                        </p:tav>
                                        <p:tav tm="100000">
                                          <p:val>
                                            <p:strVal val="#ppt_y"/>
                                          </p:val>
                                        </p:tav>
                                      </p:tavLst>
                                    </p:anim>
                                    <p:animEffect transition="in" filter="fade">
                                      <p:cBhvr>
                                        <p:cTn id="60" dur="1000" decel="50000">
                                          <p:stCondLst>
                                            <p:cond delay="0"/>
                                          </p:stCondLst>
                                        </p:cTn>
                                        <p:tgtEl>
                                          <p:spTgt spid="3">
                                            <p:txEl>
                                              <p:pRg st="4" end="4"/>
                                            </p:txEl>
                                          </p:spTgt>
                                        </p:tgtEl>
                                      </p:cBhvr>
                                    </p:animEffect>
                                  </p:childTnLst>
                                </p:cTn>
                              </p:par>
                              <p:par>
                                <p:cTn id="61" presetID="25" presetClass="entr" presetSubtype="0" fill="hold" nodeType="withEffect">
                                  <p:stCondLst>
                                    <p:cond delay="0"/>
                                  </p:stCondLst>
                                  <p:childTnLst>
                                    <p:set>
                                      <p:cBhvr>
                                        <p:cTn id="62" dur="1" fill="hold">
                                          <p:stCondLst>
                                            <p:cond delay="0"/>
                                          </p:stCondLst>
                                        </p:cTn>
                                        <p:tgtEl>
                                          <p:spTgt spid="3">
                                            <p:txEl>
                                              <p:pRg st="5" end="5"/>
                                            </p:txEl>
                                          </p:spTgt>
                                        </p:tgtEl>
                                        <p:attrNameLst>
                                          <p:attrName>style.visibility</p:attrName>
                                        </p:attrNameLst>
                                      </p:cBhvr>
                                      <p:to>
                                        <p:strVal val="visible"/>
                                      </p:to>
                                    </p:set>
                                    <p:anim calcmode="lin" valueType="num">
                                      <p:cBhvr>
                                        <p:cTn id="63" dur="500" decel="50000" fill="hold">
                                          <p:stCondLst>
                                            <p:cond delay="0"/>
                                          </p:stCondLst>
                                        </p:cTn>
                                        <p:tgtEl>
                                          <p:spTgt spid="3">
                                            <p:txEl>
                                              <p:pRg st="5" end="5"/>
                                            </p:txEl>
                                          </p:spTgt>
                                        </p:tgtEl>
                                        <p:attrNameLst>
                                          <p:attrName>style.rotation</p:attrName>
                                        </p:attrNameLst>
                                      </p:cBhvr>
                                      <p:tavLst>
                                        <p:tav tm="0">
                                          <p:val>
                                            <p:fltVal val="-90"/>
                                          </p:val>
                                        </p:tav>
                                        <p:tav tm="100000">
                                          <p:val>
                                            <p:fltVal val="0"/>
                                          </p:val>
                                        </p:tav>
                                      </p:tavLst>
                                    </p:anim>
                                    <p:anim calcmode="lin" valueType="num">
                                      <p:cBhvr>
                                        <p:cTn id="64" dur="500" decel="50000" fill="hold">
                                          <p:stCondLst>
                                            <p:cond delay="0"/>
                                          </p:stCondLst>
                                        </p:cTn>
                                        <p:tgtEl>
                                          <p:spTgt spid="3">
                                            <p:txEl>
                                              <p:pRg st="5" end="5"/>
                                            </p:txEl>
                                          </p:spTgt>
                                        </p:tgtEl>
                                        <p:attrNameLst>
                                          <p:attrName>ppt_w</p:attrName>
                                        </p:attrNameLst>
                                      </p:cBhvr>
                                      <p:tavLst>
                                        <p:tav tm="0">
                                          <p:val>
                                            <p:strVal val="#ppt_w"/>
                                          </p:val>
                                        </p:tav>
                                        <p:tav tm="100000">
                                          <p:val>
                                            <p:strVal val="#ppt_w*.05"/>
                                          </p:val>
                                        </p:tav>
                                      </p:tavLst>
                                    </p:anim>
                                    <p:anim calcmode="lin" valueType="num">
                                      <p:cBhvr>
                                        <p:cTn id="65" dur="500" accel="50000" fill="hold">
                                          <p:stCondLst>
                                            <p:cond delay="500"/>
                                          </p:stCondLst>
                                        </p:cTn>
                                        <p:tgtEl>
                                          <p:spTgt spid="3">
                                            <p:txEl>
                                              <p:pRg st="5" end="5"/>
                                            </p:txEl>
                                          </p:spTgt>
                                        </p:tgtEl>
                                        <p:attrNameLst>
                                          <p:attrName>ppt_w</p:attrName>
                                        </p:attrNameLst>
                                      </p:cBhvr>
                                      <p:tavLst>
                                        <p:tav tm="0">
                                          <p:val>
                                            <p:strVal val="#ppt_w*.05"/>
                                          </p:val>
                                        </p:tav>
                                        <p:tav tm="100000">
                                          <p:val>
                                            <p:strVal val="#ppt_w"/>
                                          </p:val>
                                        </p:tav>
                                      </p:tavLst>
                                    </p:anim>
                                    <p:anim calcmode="lin" valueType="num">
                                      <p:cBhvr>
                                        <p:cTn id="66" dur="1000" fill="hold"/>
                                        <p:tgtEl>
                                          <p:spTgt spid="3">
                                            <p:txEl>
                                              <p:pRg st="5" end="5"/>
                                            </p:txEl>
                                          </p:spTgt>
                                        </p:tgtEl>
                                        <p:attrNameLst>
                                          <p:attrName>ppt_h</p:attrName>
                                        </p:attrNameLst>
                                      </p:cBhvr>
                                      <p:tavLst>
                                        <p:tav tm="0">
                                          <p:val>
                                            <p:strVal val="#ppt_h"/>
                                          </p:val>
                                        </p:tav>
                                        <p:tav tm="100000">
                                          <p:val>
                                            <p:strVal val="#ppt_h"/>
                                          </p:val>
                                        </p:tav>
                                      </p:tavLst>
                                    </p:anim>
                                    <p:anim calcmode="lin" valueType="num">
                                      <p:cBhvr>
                                        <p:cTn id="67" dur="500" decel="50000" fill="hold">
                                          <p:stCondLst>
                                            <p:cond delay="0"/>
                                          </p:stCondLst>
                                        </p:cTn>
                                        <p:tgtEl>
                                          <p:spTgt spid="3">
                                            <p:txEl>
                                              <p:pRg st="5" end="5"/>
                                            </p:txEl>
                                          </p:spTgt>
                                        </p:tgtEl>
                                        <p:attrNameLst>
                                          <p:attrName>ppt_x</p:attrName>
                                        </p:attrNameLst>
                                      </p:cBhvr>
                                      <p:tavLst>
                                        <p:tav tm="0">
                                          <p:val>
                                            <p:strVal val="#ppt_x+.4"/>
                                          </p:val>
                                        </p:tav>
                                        <p:tav tm="100000">
                                          <p:val>
                                            <p:strVal val="#ppt_x"/>
                                          </p:val>
                                        </p:tav>
                                      </p:tavLst>
                                    </p:anim>
                                    <p:anim calcmode="lin" valueType="num">
                                      <p:cBhvr>
                                        <p:cTn id="68" dur="500" decel="50000" fill="hold">
                                          <p:stCondLst>
                                            <p:cond delay="0"/>
                                          </p:stCondLst>
                                        </p:cTn>
                                        <p:tgtEl>
                                          <p:spTgt spid="3">
                                            <p:txEl>
                                              <p:pRg st="5" end="5"/>
                                            </p:txEl>
                                          </p:spTgt>
                                        </p:tgtEl>
                                        <p:attrNameLst>
                                          <p:attrName>ppt_y</p:attrName>
                                        </p:attrNameLst>
                                      </p:cBhvr>
                                      <p:tavLst>
                                        <p:tav tm="0">
                                          <p:val>
                                            <p:strVal val="#ppt_y-.2"/>
                                          </p:val>
                                        </p:tav>
                                        <p:tav tm="100000">
                                          <p:val>
                                            <p:strVal val="#ppt_y+.1"/>
                                          </p:val>
                                        </p:tav>
                                      </p:tavLst>
                                    </p:anim>
                                    <p:anim calcmode="lin" valueType="num">
                                      <p:cBhvr>
                                        <p:cTn id="69" dur="500" accel="50000" fill="hold">
                                          <p:stCondLst>
                                            <p:cond delay="500"/>
                                          </p:stCondLst>
                                        </p:cTn>
                                        <p:tgtEl>
                                          <p:spTgt spid="3">
                                            <p:txEl>
                                              <p:pRg st="5" end="5"/>
                                            </p:txEl>
                                          </p:spTgt>
                                        </p:tgtEl>
                                        <p:attrNameLst>
                                          <p:attrName>ppt_y</p:attrName>
                                        </p:attrNameLst>
                                      </p:cBhvr>
                                      <p:tavLst>
                                        <p:tav tm="0">
                                          <p:val>
                                            <p:strVal val="#ppt_y+.1"/>
                                          </p:val>
                                        </p:tav>
                                        <p:tav tm="100000">
                                          <p:val>
                                            <p:strVal val="#ppt_y"/>
                                          </p:val>
                                        </p:tav>
                                      </p:tavLst>
                                    </p:anim>
                                    <p:animEffect transition="in" filter="fade">
                                      <p:cBhvr>
                                        <p:cTn id="70" dur="1000" decel="50000">
                                          <p:stCondLst>
                                            <p:cond delay="0"/>
                                          </p:stCondLst>
                                        </p:cTn>
                                        <p:tgtEl>
                                          <p:spTgt spid="3">
                                            <p:txEl>
                                              <p:pRg st="5" end="5"/>
                                            </p:txEl>
                                          </p:spTgt>
                                        </p:tgtEl>
                                      </p:cBhvr>
                                    </p:animEffect>
                                  </p:childTnLst>
                                </p:cTn>
                              </p:par>
                              <p:par>
                                <p:cTn id="71" presetID="25" presetClass="entr" presetSubtype="0" fill="hold" nodeType="withEffect">
                                  <p:stCondLst>
                                    <p:cond delay="0"/>
                                  </p:stCondLst>
                                  <p:childTnLst>
                                    <p:set>
                                      <p:cBhvr>
                                        <p:cTn id="72" dur="1" fill="hold">
                                          <p:stCondLst>
                                            <p:cond delay="0"/>
                                          </p:stCondLst>
                                        </p:cTn>
                                        <p:tgtEl>
                                          <p:spTgt spid="3">
                                            <p:txEl>
                                              <p:pRg st="6" end="6"/>
                                            </p:txEl>
                                          </p:spTgt>
                                        </p:tgtEl>
                                        <p:attrNameLst>
                                          <p:attrName>style.visibility</p:attrName>
                                        </p:attrNameLst>
                                      </p:cBhvr>
                                      <p:to>
                                        <p:strVal val="visible"/>
                                      </p:to>
                                    </p:set>
                                    <p:anim calcmode="lin" valueType="num">
                                      <p:cBhvr>
                                        <p:cTn id="73" dur="500" decel="50000" fill="hold">
                                          <p:stCondLst>
                                            <p:cond delay="0"/>
                                          </p:stCondLst>
                                        </p:cTn>
                                        <p:tgtEl>
                                          <p:spTgt spid="3">
                                            <p:txEl>
                                              <p:pRg st="6" end="6"/>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3">
                                            <p:txEl>
                                              <p:pRg st="6" end="6"/>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3">
                                            <p:txEl>
                                              <p:pRg st="6" end="6"/>
                                            </p:txEl>
                                          </p:spTgt>
                                        </p:tgtEl>
                                        <p:attrNameLst>
                                          <p:attrName>ppt_w</p:attrName>
                                        </p:attrNameLst>
                                      </p:cBhvr>
                                      <p:tavLst>
                                        <p:tav tm="0">
                                          <p:val>
                                            <p:strVal val="#ppt_w*.05"/>
                                          </p:val>
                                        </p:tav>
                                        <p:tav tm="100000">
                                          <p:val>
                                            <p:strVal val="#ppt_w"/>
                                          </p:val>
                                        </p:tav>
                                      </p:tavLst>
                                    </p:anim>
                                    <p:anim calcmode="lin" valueType="num">
                                      <p:cBhvr>
                                        <p:cTn id="76" dur="1000" fill="hold"/>
                                        <p:tgtEl>
                                          <p:spTgt spid="3">
                                            <p:txEl>
                                              <p:pRg st="6" end="6"/>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3">
                                            <p:txEl>
                                              <p:pRg st="6" end="6"/>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3">
                                            <p:txEl>
                                              <p:pRg st="6" end="6"/>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3">
                                            <p:txEl>
                                              <p:pRg st="6" end="6"/>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3">
                                            <p:txEl>
                                              <p:pRg st="6" end="6"/>
                                            </p:txEl>
                                          </p:spTgt>
                                        </p:tgtEl>
                                      </p:cBhvr>
                                    </p:animEffect>
                                  </p:childTnLst>
                                </p:cTn>
                              </p:par>
                              <p:par>
                                <p:cTn id="81" presetID="25" presetClass="entr" presetSubtype="0" fill="hold" nodeType="withEffect">
                                  <p:stCondLst>
                                    <p:cond delay="0"/>
                                  </p:stCondLst>
                                  <p:childTnLst>
                                    <p:set>
                                      <p:cBhvr>
                                        <p:cTn id="82" dur="1" fill="hold">
                                          <p:stCondLst>
                                            <p:cond delay="0"/>
                                          </p:stCondLst>
                                        </p:cTn>
                                        <p:tgtEl>
                                          <p:spTgt spid="3">
                                            <p:txEl>
                                              <p:pRg st="7" end="7"/>
                                            </p:txEl>
                                          </p:spTgt>
                                        </p:tgtEl>
                                        <p:attrNameLst>
                                          <p:attrName>style.visibility</p:attrName>
                                        </p:attrNameLst>
                                      </p:cBhvr>
                                      <p:to>
                                        <p:strVal val="visible"/>
                                      </p:to>
                                    </p:set>
                                    <p:anim calcmode="lin" valueType="num">
                                      <p:cBhvr>
                                        <p:cTn id="83" dur="500" decel="50000" fill="hold">
                                          <p:stCondLst>
                                            <p:cond delay="0"/>
                                          </p:stCondLst>
                                        </p:cTn>
                                        <p:tgtEl>
                                          <p:spTgt spid="3">
                                            <p:txEl>
                                              <p:pRg st="7" end="7"/>
                                            </p:txEl>
                                          </p:spTgt>
                                        </p:tgtEl>
                                        <p:attrNameLst>
                                          <p:attrName>style.rotation</p:attrName>
                                        </p:attrNameLst>
                                      </p:cBhvr>
                                      <p:tavLst>
                                        <p:tav tm="0">
                                          <p:val>
                                            <p:fltVal val="-90"/>
                                          </p:val>
                                        </p:tav>
                                        <p:tav tm="100000">
                                          <p:val>
                                            <p:fltVal val="0"/>
                                          </p:val>
                                        </p:tav>
                                      </p:tavLst>
                                    </p:anim>
                                    <p:anim calcmode="lin" valueType="num">
                                      <p:cBhvr>
                                        <p:cTn id="84" dur="500" decel="50000" fill="hold">
                                          <p:stCondLst>
                                            <p:cond delay="0"/>
                                          </p:stCondLst>
                                        </p:cTn>
                                        <p:tgtEl>
                                          <p:spTgt spid="3">
                                            <p:txEl>
                                              <p:pRg st="7" end="7"/>
                                            </p:txEl>
                                          </p:spTgt>
                                        </p:tgtEl>
                                        <p:attrNameLst>
                                          <p:attrName>ppt_w</p:attrName>
                                        </p:attrNameLst>
                                      </p:cBhvr>
                                      <p:tavLst>
                                        <p:tav tm="0">
                                          <p:val>
                                            <p:strVal val="#ppt_w"/>
                                          </p:val>
                                        </p:tav>
                                        <p:tav tm="100000">
                                          <p:val>
                                            <p:strVal val="#ppt_w*.05"/>
                                          </p:val>
                                        </p:tav>
                                      </p:tavLst>
                                    </p:anim>
                                    <p:anim calcmode="lin" valueType="num">
                                      <p:cBhvr>
                                        <p:cTn id="85" dur="500" accel="50000" fill="hold">
                                          <p:stCondLst>
                                            <p:cond delay="500"/>
                                          </p:stCondLst>
                                        </p:cTn>
                                        <p:tgtEl>
                                          <p:spTgt spid="3">
                                            <p:txEl>
                                              <p:pRg st="7" end="7"/>
                                            </p:txEl>
                                          </p:spTgt>
                                        </p:tgtEl>
                                        <p:attrNameLst>
                                          <p:attrName>ppt_w</p:attrName>
                                        </p:attrNameLst>
                                      </p:cBhvr>
                                      <p:tavLst>
                                        <p:tav tm="0">
                                          <p:val>
                                            <p:strVal val="#ppt_w*.05"/>
                                          </p:val>
                                        </p:tav>
                                        <p:tav tm="100000">
                                          <p:val>
                                            <p:strVal val="#ppt_w"/>
                                          </p:val>
                                        </p:tav>
                                      </p:tavLst>
                                    </p:anim>
                                    <p:anim calcmode="lin" valueType="num">
                                      <p:cBhvr>
                                        <p:cTn id="86" dur="1000" fill="hold"/>
                                        <p:tgtEl>
                                          <p:spTgt spid="3">
                                            <p:txEl>
                                              <p:pRg st="7" end="7"/>
                                            </p:txEl>
                                          </p:spTgt>
                                        </p:tgtEl>
                                        <p:attrNameLst>
                                          <p:attrName>ppt_h</p:attrName>
                                        </p:attrNameLst>
                                      </p:cBhvr>
                                      <p:tavLst>
                                        <p:tav tm="0">
                                          <p:val>
                                            <p:strVal val="#ppt_h"/>
                                          </p:val>
                                        </p:tav>
                                        <p:tav tm="100000">
                                          <p:val>
                                            <p:strVal val="#ppt_h"/>
                                          </p:val>
                                        </p:tav>
                                      </p:tavLst>
                                    </p:anim>
                                    <p:anim calcmode="lin" valueType="num">
                                      <p:cBhvr>
                                        <p:cTn id="87" dur="500" decel="50000" fill="hold">
                                          <p:stCondLst>
                                            <p:cond delay="0"/>
                                          </p:stCondLst>
                                        </p:cTn>
                                        <p:tgtEl>
                                          <p:spTgt spid="3">
                                            <p:txEl>
                                              <p:pRg st="7" end="7"/>
                                            </p:txEl>
                                          </p:spTgt>
                                        </p:tgtEl>
                                        <p:attrNameLst>
                                          <p:attrName>ppt_x</p:attrName>
                                        </p:attrNameLst>
                                      </p:cBhvr>
                                      <p:tavLst>
                                        <p:tav tm="0">
                                          <p:val>
                                            <p:strVal val="#ppt_x+.4"/>
                                          </p:val>
                                        </p:tav>
                                        <p:tav tm="100000">
                                          <p:val>
                                            <p:strVal val="#ppt_x"/>
                                          </p:val>
                                        </p:tav>
                                      </p:tavLst>
                                    </p:anim>
                                    <p:anim calcmode="lin" valueType="num">
                                      <p:cBhvr>
                                        <p:cTn id="88" dur="500" decel="50000" fill="hold">
                                          <p:stCondLst>
                                            <p:cond delay="0"/>
                                          </p:stCondLst>
                                        </p:cTn>
                                        <p:tgtEl>
                                          <p:spTgt spid="3">
                                            <p:txEl>
                                              <p:pRg st="7" end="7"/>
                                            </p:txEl>
                                          </p:spTgt>
                                        </p:tgtEl>
                                        <p:attrNameLst>
                                          <p:attrName>ppt_y</p:attrName>
                                        </p:attrNameLst>
                                      </p:cBhvr>
                                      <p:tavLst>
                                        <p:tav tm="0">
                                          <p:val>
                                            <p:strVal val="#ppt_y-.2"/>
                                          </p:val>
                                        </p:tav>
                                        <p:tav tm="100000">
                                          <p:val>
                                            <p:strVal val="#ppt_y+.1"/>
                                          </p:val>
                                        </p:tav>
                                      </p:tavLst>
                                    </p:anim>
                                    <p:anim calcmode="lin" valueType="num">
                                      <p:cBhvr>
                                        <p:cTn id="89" dur="500" accel="50000" fill="hold">
                                          <p:stCondLst>
                                            <p:cond delay="500"/>
                                          </p:stCondLst>
                                        </p:cTn>
                                        <p:tgtEl>
                                          <p:spTgt spid="3">
                                            <p:txEl>
                                              <p:pRg st="7" end="7"/>
                                            </p:txEl>
                                          </p:spTgt>
                                        </p:tgtEl>
                                        <p:attrNameLst>
                                          <p:attrName>ppt_y</p:attrName>
                                        </p:attrNameLst>
                                      </p:cBhvr>
                                      <p:tavLst>
                                        <p:tav tm="0">
                                          <p:val>
                                            <p:strVal val="#ppt_y+.1"/>
                                          </p:val>
                                        </p:tav>
                                        <p:tav tm="100000">
                                          <p:val>
                                            <p:strVal val="#ppt_y"/>
                                          </p:val>
                                        </p:tav>
                                      </p:tavLst>
                                    </p:anim>
                                    <p:animEffect transition="in" filter="fade">
                                      <p:cBhvr>
                                        <p:cTn id="90" dur="1000" decel="50000">
                                          <p:stCondLst>
                                            <p:cond delay="0"/>
                                          </p:stCondLst>
                                        </p:cTn>
                                        <p:tgtEl>
                                          <p:spTgt spid="3">
                                            <p:txEl>
                                              <p:pRg st="7" end="7"/>
                                            </p:txEl>
                                          </p:spTgt>
                                        </p:tgtEl>
                                      </p:cBhvr>
                                    </p:animEffect>
                                  </p:childTnLst>
                                </p:cTn>
                              </p:par>
                              <p:par>
                                <p:cTn id="91" presetID="25" presetClass="entr" presetSubtype="0" fill="hold" nodeType="withEffect">
                                  <p:stCondLst>
                                    <p:cond delay="0"/>
                                  </p:stCondLst>
                                  <p:childTnLst>
                                    <p:set>
                                      <p:cBhvr>
                                        <p:cTn id="92" dur="1" fill="hold">
                                          <p:stCondLst>
                                            <p:cond delay="0"/>
                                          </p:stCondLst>
                                        </p:cTn>
                                        <p:tgtEl>
                                          <p:spTgt spid="3">
                                            <p:txEl>
                                              <p:pRg st="8" end="8"/>
                                            </p:txEl>
                                          </p:spTgt>
                                        </p:tgtEl>
                                        <p:attrNameLst>
                                          <p:attrName>style.visibility</p:attrName>
                                        </p:attrNameLst>
                                      </p:cBhvr>
                                      <p:to>
                                        <p:strVal val="visible"/>
                                      </p:to>
                                    </p:set>
                                    <p:anim calcmode="lin" valueType="num">
                                      <p:cBhvr>
                                        <p:cTn id="93" dur="500" decel="50000" fill="hold">
                                          <p:stCondLst>
                                            <p:cond delay="0"/>
                                          </p:stCondLst>
                                        </p:cTn>
                                        <p:tgtEl>
                                          <p:spTgt spid="3">
                                            <p:txEl>
                                              <p:pRg st="8" end="8"/>
                                            </p:txEl>
                                          </p:spTgt>
                                        </p:tgtEl>
                                        <p:attrNameLst>
                                          <p:attrName>style.rotation</p:attrName>
                                        </p:attrNameLst>
                                      </p:cBhvr>
                                      <p:tavLst>
                                        <p:tav tm="0">
                                          <p:val>
                                            <p:fltVal val="-90"/>
                                          </p:val>
                                        </p:tav>
                                        <p:tav tm="100000">
                                          <p:val>
                                            <p:fltVal val="0"/>
                                          </p:val>
                                        </p:tav>
                                      </p:tavLst>
                                    </p:anim>
                                    <p:anim calcmode="lin" valueType="num">
                                      <p:cBhvr>
                                        <p:cTn id="94" dur="500" decel="50000" fill="hold">
                                          <p:stCondLst>
                                            <p:cond delay="0"/>
                                          </p:stCondLst>
                                        </p:cTn>
                                        <p:tgtEl>
                                          <p:spTgt spid="3">
                                            <p:txEl>
                                              <p:pRg st="8" end="8"/>
                                            </p:txEl>
                                          </p:spTgt>
                                        </p:tgtEl>
                                        <p:attrNameLst>
                                          <p:attrName>ppt_w</p:attrName>
                                        </p:attrNameLst>
                                      </p:cBhvr>
                                      <p:tavLst>
                                        <p:tav tm="0">
                                          <p:val>
                                            <p:strVal val="#ppt_w"/>
                                          </p:val>
                                        </p:tav>
                                        <p:tav tm="100000">
                                          <p:val>
                                            <p:strVal val="#ppt_w*.05"/>
                                          </p:val>
                                        </p:tav>
                                      </p:tavLst>
                                    </p:anim>
                                    <p:anim calcmode="lin" valueType="num">
                                      <p:cBhvr>
                                        <p:cTn id="95" dur="500" accel="50000" fill="hold">
                                          <p:stCondLst>
                                            <p:cond delay="500"/>
                                          </p:stCondLst>
                                        </p:cTn>
                                        <p:tgtEl>
                                          <p:spTgt spid="3">
                                            <p:txEl>
                                              <p:pRg st="8" end="8"/>
                                            </p:txEl>
                                          </p:spTgt>
                                        </p:tgtEl>
                                        <p:attrNameLst>
                                          <p:attrName>ppt_w</p:attrName>
                                        </p:attrNameLst>
                                      </p:cBhvr>
                                      <p:tavLst>
                                        <p:tav tm="0">
                                          <p:val>
                                            <p:strVal val="#ppt_w*.05"/>
                                          </p:val>
                                        </p:tav>
                                        <p:tav tm="100000">
                                          <p:val>
                                            <p:strVal val="#ppt_w"/>
                                          </p:val>
                                        </p:tav>
                                      </p:tavLst>
                                    </p:anim>
                                    <p:anim calcmode="lin" valueType="num">
                                      <p:cBhvr>
                                        <p:cTn id="96" dur="1000" fill="hold"/>
                                        <p:tgtEl>
                                          <p:spTgt spid="3">
                                            <p:txEl>
                                              <p:pRg st="8" end="8"/>
                                            </p:txEl>
                                          </p:spTgt>
                                        </p:tgtEl>
                                        <p:attrNameLst>
                                          <p:attrName>ppt_h</p:attrName>
                                        </p:attrNameLst>
                                      </p:cBhvr>
                                      <p:tavLst>
                                        <p:tav tm="0">
                                          <p:val>
                                            <p:strVal val="#ppt_h"/>
                                          </p:val>
                                        </p:tav>
                                        <p:tav tm="100000">
                                          <p:val>
                                            <p:strVal val="#ppt_h"/>
                                          </p:val>
                                        </p:tav>
                                      </p:tavLst>
                                    </p:anim>
                                    <p:anim calcmode="lin" valueType="num">
                                      <p:cBhvr>
                                        <p:cTn id="97" dur="500" decel="50000" fill="hold">
                                          <p:stCondLst>
                                            <p:cond delay="0"/>
                                          </p:stCondLst>
                                        </p:cTn>
                                        <p:tgtEl>
                                          <p:spTgt spid="3">
                                            <p:txEl>
                                              <p:pRg st="8" end="8"/>
                                            </p:txEl>
                                          </p:spTgt>
                                        </p:tgtEl>
                                        <p:attrNameLst>
                                          <p:attrName>ppt_x</p:attrName>
                                        </p:attrNameLst>
                                      </p:cBhvr>
                                      <p:tavLst>
                                        <p:tav tm="0">
                                          <p:val>
                                            <p:strVal val="#ppt_x+.4"/>
                                          </p:val>
                                        </p:tav>
                                        <p:tav tm="100000">
                                          <p:val>
                                            <p:strVal val="#ppt_x"/>
                                          </p:val>
                                        </p:tav>
                                      </p:tavLst>
                                    </p:anim>
                                    <p:anim calcmode="lin" valueType="num">
                                      <p:cBhvr>
                                        <p:cTn id="98" dur="500" decel="50000" fill="hold">
                                          <p:stCondLst>
                                            <p:cond delay="0"/>
                                          </p:stCondLst>
                                        </p:cTn>
                                        <p:tgtEl>
                                          <p:spTgt spid="3">
                                            <p:txEl>
                                              <p:pRg st="8" end="8"/>
                                            </p:txEl>
                                          </p:spTgt>
                                        </p:tgtEl>
                                        <p:attrNameLst>
                                          <p:attrName>ppt_y</p:attrName>
                                        </p:attrNameLst>
                                      </p:cBhvr>
                                      <p:tavLst>
                                        <p:tav tm="0">
                                          <p:val>
                                            <p:strVal val="#ppt_y-.2"/>
                                          </p:val>
                                        </p:tav>
                                        <p:tav tm="100000">
                                          <p:val>
                                            <p:strVal val="#ppt_y+.1"/>
                                          </p:val>
                                        </p:tav>
                                      </p:tavLst>
                                    </p:anim>
                                    <p:anim calcmode="lin" valueType="num">
                                      <p:cBhvr>
                                        <p:cTn id="99" dur="500" accel="50000" fill="hold">
                                          <p:stCondLst>
                                            <p:cond delay="500"/>
                                          </p:stCondLst>
                                        </p:cTn>
                                        <p:tgtEl>
                                          <p:spTgt spid="3">
                                            <p:txEl>
                                              <p:pRg st="8" end="8"/>
                                            </p:txEl>
                                          </p:spTgt>
                                        </p:tgtEl>
                                        <p:attrNameLst>
                                          <p:attrName>ppt_y</p:attrName>
                                        </p:attrNameLst>
                                      </p:cBhvr>
                                      <p:tavLst>
                                        <p:tav tm="0">
                                          <p:val>
                                            <p:strVal val="#ppt_y+.1"/>
                                          </p:val>
                                        </p:tav>
                                        <p:tav tm="100000">
                                          <p:val>
                                            <p:strVal val="#ppt_y"/>
                                          </p:val>
                                        </p:tav>
                                      </p:tavLst>
                                    </p:anim>
                                    <p:animEffect transition="in" filter="fade">
                                      <p:cBhvr>
                                        <p:cTn id="100" dur="1000" decel="50000">
                                          <p:stCondLst>
                                            <p:cond delay="0"/>
                                          </p:stCondLst>
                                        </p:cTn>
                                        <p:tgtEl>
                                          <p:spTgt spid="3">
                                            <p:txEl>
                                              <p:pRg st="8" end="8"/>
                                            </p:txEl>
                                          </p:spTgt>
                                        </p:tgtEl>
                                      </p:cBhvr>
                                    </p:animEffect>
                                  </p:childTnLst>
                                </p:cTn>
                              </p:par>
                              <p:par>
                                <p:cTn id="101" presetID="25" presetClass="entr" presetSubtype="0" fill="hold" nodeType="withEffect">
                                  <p:stCondLst>
                                    <p:cond delay="0"/>
                                  </p:stCondLst>
                                  <p:childTnLst>
                                    <p:set>
                                      <p:cBhvr>
                                        <p:cTn id="102" dur="1" fill="hold">
                                          <p:stCondLst>
                                            <p:cond delay="0"/>
                                          </p:stCondLst>
                                        </p:cTn>
                                        <p:tgtEl>
                                          <p:spTgt spid="3">
                                            <p:txEl>
                                              <p:pRg st="9" end="9"/>
                                            </p:txEl>
                                          </p:spTgt>
                                        </p:tgtEl>
                                        <p:attrNameLst>
                                          <p:attrName>style.visibility</p:attrName>
                                        </p:attrNameLst>
                                      </p:cBhvr>
                                      <p:to>
                                        <p:strVal val="visible"/>
                                      </p:to>
                                    </p:set>
                                    <p:anim calcmode="lin" valueType="num">
                                      <p:cBhvr>
                                        <p:cTn id="103" dur="500" decel="50000" fill="hold">
                                          <p:stCondLst>
                                            <p:cond delay="0"/>
                                          </p:stCondLst>
                                        </p:cTn>
                                        <p:tgtEl>
                                          <p:spTgt spid="3">
                                            <p:txEl>
                                              <p:pRg st="9" end="9"/>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3">
                                            <p:txEl>
                                              <p:pRg st="9" end="9"/>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3">
                                            <p:txEl>
                                              <p:pRg st="9" end="9"/>
                                            </p:txEl>
                                          </p:spTgt>
                                        </p:tgtEl>
                                        <p:attrNameLst>
                                          <p:attrName>ppt_w</p:attrName>
                                        </p:attrNameLst>
                                      </p:cBhvr>
                                      <p:tavLst>
                                        <p:tav tm="0">
                                          <p:val>
                                            <p:strVal val="#ppt_w*.05"/>
                                          </p:val>
                                        </p:tav>
                                        <p:tav tm="100000">
                                          <p:val>
                                            <p:strVal val="#ppt_w"/>
                                          </p:val>
                                        </p:tav>
                                      </p:tavLst>
                                    </p:anim>
                                    <p:anim calcmode="lin" valueType="num">
                                      <p:cBhvr>
                                        <p:cTn id="106" dur="1000" fill="hold"/>
                                        <p:tgtEl>
                                          <p:spTgt spid="3">
                                            <p:txEl>
                                              <p:pRg st="9" end="9"/>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3">
                                            <p:txEl>
                                              <p:pRg st="9" end="9"/>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3">
                                            <p:txEl>
                                              <p:pRg st="9" end="9"/>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3">
                                            <p:txEl>
                                              <p:pRg st="9" end="9"/>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3">
                                            <p:txEl>
                                              <p:pRg st="9" end="9"/>
                                            </p:txEl>
                                          </p:spTgt>
                                        </p:tgtEl>
                                      </p:cBhvr>
                                    </p:animEffect>
                                  </p:childTnLst>
                                </p:cTn>
                              </p:par>
                              <p:par>
                                <p:cTn id="111" presetID="25" presetClass="entr" presetSubtype="0" fill="hold" nodeType="withEffect">
                                  <p:stCondLst>
                                    <p:cond delay="0"/>
                                  </p:stCondLst>
                                  <p:childTnLst>
                                    <p:set>
                                      <p:cBhvr>
                                        <p:cTn id="112" dur="1" fill="hold">
                                          <p:stCondLst>
                                            <p:cond delay="0"/>
                                          </p:stCondLst>
                                        </p:cTn>
                                        <p:tgtEl>
                                          <p:spTgt spid="3">
                                            <p:txEl>
                                              <p:pRg st="10" end="10"/>
                                            </p:txEl>
                                          </p:spTgt>
                                        </p:tgtEl>
                                        <p:attrNameLst>
                                          <p:attrName>style.visibility</p:attrName>
                                        </p:attrNameLst>
                                      </p:cBhvr>
                                      <p:to>
                                        <p:strVal val="visible"/>
                                      </p:to>
                                    </p:set>
                                    <p:anim calcmode="lin" valueType="num">
                                      <p:cBhvr>
                                        <p:cTn id="113" dur="500" decel="50000" fill="hold">
                                          <p:stCondLst>
                                            <p:cond delay="0"/>
                                          </p:stCondLst>
                                        </p:cTn>
                                        <p:tgtEl>
                                          <p:spTgt spid="3">
                                            <p:txEl>
                                              <p:pRg st="10" end="10"/>
                                            </p:txEl>
                                          </p:spTgt>
                                        </p:tgtEl>
                                        <p:attrNameLst>
                                          <p:attrName>style.rotation</p:attrName>
                                        </p:attrNameLst>
                                      </p:cBhvr>
                                      <p:tavLst>
                                        <p:tav tm="0">
                                          <p:val>
                                            <p:fltVal val="-90"/>
                                          </p:val>
                                        </p:tav>
                                        <p:tav tm="100000">
                                          <p:val>
                                            <p:fltVal val="0"/>
                                          </p:val>
                                        </p:tav>
                                      </p:tavLst>
                                    </p:anim>
                                    <p:anim calcmode="lin" valueType="num">
                                      <p:cBhvr>
                                        <p:cTn id="114" dur="500" decel="50000" fill="hold">
                                          <p:stCondLst>
                                            <p:cond delay="0"/>
                                          </p:stCondLst>
                                        </p:cTn>
                                        <p:tgtEl>
                                          <p:spTgt spid="3">
                                            <p:txEl>
                                              <p:pRg st="10" end="10"/>
                                            </p:txEl>
                                          </p:spTgt>
                                        </p:tgtEl>
                                        <p:attrNameLst>
                                          <p:attrName>ppt_w</p:attrName>
                                        </p:attrNameLst>
                                      </p:cBhvr>
                                      <p:tavLst>
                                        <p:tav tm="0">
                                          <p:val>
                                            <p:strVal val="#ppt_w"/>
                                          </p:val>
                                        </p:tav>
                                        <p:tav tm="100000">
                                          <p:val>
                                            <p:strVal val="#ppt_w*.05"/>
                                          </p:val>
                                        </p:tav>
                                      </p:tavLst>
                                    </p:anim>
                                    <p:anim calcmode="lin" valueType="num">
                                      <p:cBhvr>
                                        <p:cTn id="115" dur="500" accel="50000" fill="hold">
                                          <p:stCondLst>
                                            <p:cond delay="500"/>
                                          </p:stCondLst>
                                        </p:cTn>
                                        <p:tgtEl>
                                          <p:spTgt spid="3">
                                            <p:txEl>
                                              <p:pRg st="10" end="10"/>
                                            </p:txEl>
                                          </p:spTgt>
                                        </p:tgtEl>
                                        <p:attrNameLst>
                                          <p:attrName>ppt_w</p:attrName>
                                        </p:attrNameLst>
                                      </p:cBhvr>
                                      <p:tavLst>
                                        <p:tav tm="0">
                                          <p:val>
                                            <p:strVal val="#ppt_w*.05"/>
                                          </p:val>
                                        </p:tav>
                                        <p:tav tm="100000">
                                          <p:val>
                                            <p:strVal val="#ppt_w"/>
                                          </p:val>
                                        </p:tav>
                                      </p:tavLst>
                                    </p:anim>
                                    <p:anim calcmode="lin" valueType="num">
                                      <p:cBhvr>
                                        <p:cTn id="116" dur="1000" fill="hold"/>
                                        <p:tgtEl>
                                          <p:spTgt spid="3">
                                            <p:txEl>
                                              <p:pRg st="10" end="10"/>
                                            </p:txEl>
                                          </p:spTgt>
                                        </p:tgtEl>
                                        <p:attrNameLst>
                                          <p:attrName>ppt_h</p:attrName>
                                        </p:attrNameLst>
                                      </p:cBhvr>
                                      <p:tavLst>
                                        <p:tav tm="0">
                                          <p:val>
                                            <p:strVal val="#ppt_h"/>
                                          </p:val>
                                        </p:tav>
                                        <p:tav tm="100000">
                                          <p:val>
                                            <p:strVal val="#ppt_h"/>
                                          </p:val>
                                        </p:tav>
                                      </p:tavLst>
                                    </p:anim>
                                    <p:anim calcmode="lin" valueType="num">
                                      <p:cBhvr>
                                        <p:cTn id="117" dur="500" decel="50000" fill="hold">
                                          <p:stCondLst>
                                            <p:cond delay="0"/>
                                          </p:stCondLst>
                                        </p:cTn>
                                        <p:tgtEl>
                                          <p:spTgt spid="3">
                                            <p:txEl>
                                              <p:pRg st="10" end="10"/>
                                            </p:txEl>
                                          </p:spTgt>
                                        </p:tgtEl>
                                        <p:attrNameLst>
                                          <p:attrName>ppt_x</p:attrName>
                                        </p:attrNameLst>
                                      </p:cBhvr>
                                      <p:tavLst>
                                        <p:tav tm="0">
                                          <p:val>
                                            <p:strVal val="#ppt_x+.4"/>
                                          </p:val>
                                        </p:tav>
                                        <p:tav tm="100000">
                                          <p:val>
                                            <p:strVal val="#ppt_x"/>
                                          </p:val>
                                        </p:tav>
                                      </p:tavLst>
                                    </p:anim>
                                    <p:anim calcmode="lin" valueType="num">
                                      <p:cBhvr>
                                        <p:cTn id="118" dur="500" decel="50000" fill="hold">
                                          <p:stCondLst>
                                            <p:cond delay="0"/>
                                          </p:stCondLst>
                                        </p:cTn>
                                        <p:tgtEl>
                                          <p:spTgt spid="3">
                                            <p:txEl>
                                              <p:pRg st="10" end="10"/>
                                            </p:txEl>
                                          </p:spTgt>
                                        </p:tgtEl>
                                        <p:attrNameLst>
                                          <p:attrName>ppt_y</p:attrName>
                                        </p:attrNameLst>
                                      </p:cBhvr>
                                      <p:tavLst>
                                        <p:tav tm="0">
                                          <p:val>
                                            <p:strVal val="#ppt_y-.2"/>
                                          </p:val>
                                        </p:tav>
                                        <p:tav tm="100000">
                                          <p:val>
                                            <p:strVal val="#ppt_y+.1"/>
                                          </p:val>
                                        </p:tav>
                                      </p:tavLst>
                                    </p:anim>
                                    <p:anim calcmode="lin" valueType="num">
                                      <p:cBhvr>
                                        <p:cTn id="119" dur="500" accel="50000" fill="hold">
                                          <p:stCondLst>
                                            <p:cond delay="500"/>
                                          </p:stCondLst>
                                        </p:cTn>
                                        <p:tgtEl>
                                          <p:spTgt spid="3">
                                            <p:txEl>
                                              <p:pRg st="10" end="10"/>
                                            </p:txEl>
                                          </p:spTgt>
                                        </p:tgtEl>
                                        <p:attrNameLst>
                                          <p:attrName>ppt_y</p:attrName>
                                        </p:attrNameLst>
                                      </p:cBhvr>
                                      <p:tavLst>
                                        <p:tav tm="0">
                                          <p:val>
                                            <p:strVal val="#ppt_y+.1"/>
                                          </p:val>
                                        </p:tav>
                                        <p:tav tm="100000">
                                          <p:val>
                                            <p:strVal val="#ppt_y"/>
                                          </p:val>
                                        </p:tav>
                                      </p:tavLst>
                                    </p:anim>
                                    <p:animEffect transition="in" filter="fade">
                                      <p:cBhvr>
                                        <p:cTn id="120" dur="1000" decel="50000">
                                          <p:stCondLst>
                                            <p:cond delay="0"/>
                                          </p:stCondLst>
                                        </p:cTn>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for </a:t>
            </a:r>
            <a:r>
              <a:rPr lang="en-US" dirty="0" smtClean="0"/>
              <a:t>loop</a:t>
            </a:r>
            <a:endParaRPr lang="en-US" dirty="0"/>
          </a:p>
        </p:txBody>
      </p:sp>
      <p:sp>
        <p:nvSpPr>
          <p:cNvPr id="3" name="Content Placeholder 2"/>
          <p:cNvSpPr>
            <a:spLocks noGrp="1"/>
          </p:cNvSpPr>
          <p:nvPr>
            <p:ph idx="1"/>
          </p:nvPr>
        </p:nvSpPr>
        <p:spPr>
          <a:xfrm>
            <a:off x="1435608" y="1052736"/>
            <a:ext cx="7528880" cy="5195664"/>
          </a:xfrm>
        </p:spPr>
        <p:txBody>
          <a:bodyPr/>
          <a:lstStyle/>
          <a:p>
            <a:r>
              <a:rPr lang="en-US" dirty="0"/>
              <a:t>The </a:t>
            </a:r>
            <a:r>
              <a:rPr lang="en-US" dirty="0" smtClean="0"/>
              <a:t>for </a:t>
            </a:r>
            <a:r>
              <a:rPr lang="en-US" dirty="0"/>
              <a:t>loop is a pretest loop</a:t>
            </a:r>
          </a:p>
          <a:p>
            <a:r>
              <a:rPr lang="en-US" dirty="0"/>
              <a:t>The flow chart for </a:t>
            </a:r>
            <a:r>
              <a:rPr lang="en-US" dirty="0" err="1" smtClean="0"/>
              <a:t>for</a:t>
            </a:r>
            <a:r>
              <a:rPr lang="en-US" dirty="0" smtClean="0"/>
              <a:t> </a:t>
            </a:r>
            <a:r>
              <a:rPr lang="en-US" dirty="0"/>
              <a:t>loop is given as </a:t>
            </a:r>
            <a:r>
              <a:rPr lang="en-US" dirty="0" smtClean="0"/>
              <a:t>follows</a:t>
            </a:r>
          </a:p>
          <a:p>
            <a:pPr marL="82296" indent="0">
              <a:buNone/>
            </a:pPr>
            <a:r>
              <a:rPr lang="en-US" dirty="0" smtClean="0"/>
              <a:t>                                                          </a:t>
            </a:r>
            <a:r>
              <a:rPr lang="en-US" sz="2000" dirty="0" smtClean="0"/>
              <a:t>false</a:t>
            </a:r>
            <a:endParaRPr lang="en-US" dirty="0" smtClean="0"/>
          </a:p>
          <a:p>
            <a:pPr marL="82296" indent="0">
              <a:buNone/>
            </a:pPr>
            <a:r>
              <a:rPr lang="en-US" dirty="0" smtClean="0"/>
              <a:t>                                      </a:t>
            </a:r>
          </a:p>
          <a:p>
            <a:pPr marL="82296" indent="0">
              <a:buNone/>
            </a:pPr>
            <a:endParaRPr lang="en-US" dirty="0"/>
          </a:p>
          <a:p>
            <a:pPr marL="82296" indent="0">
              <a:buNone/>
            </a:pPr>
            <a:r>
              <a:rPr lang="en-US" dirty="0" smtClean="0"/>
              <a:t>                                    </a:t>
            </a:r>
            <a:r>
              <a:rPr lang="en-US" sz="2400" dirty="0" smtClean="0"/>
              <a:t>true</a:t>
            </a:r>
            <a:endParaRPr lang="en-US" dirty="0" smtClean="0"/>
          </a:p>
          <a:p>
            <a:pPr marL="82296" indent="0">
              <a:buNone/>
            </a:pPr>
            <a:r>
              <a:rPr lang="en-US" dirty="0" smtClean="0"/>
              <a:t>                                     </a:t>
            </a:r>
            <a:endParaRPr lang="en-US" dirty="0"/>
          </a:p>
        </p:txBody>
      </p:sp>
      <p:sp>
        <p:nvSpPr>
          <p:cNvPr id="4" name="Hexagon 3"/>
          <p:cNvSpPr/>
          <p:nvPr/>
        </p:nvSpPr>
        <p:spPr>
          <a:xfrm>
            <a:off x="2133600" y="2667000"/>
            <a:ext cx="5410200" cy="17526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Connector 5"/>
          <p:cNvCxnSpPr/>
          <p:nvPr/>
        </p:nvCxnSpPr>
        <p:spPr>
          <a:xfrm>
            <a:off x="3429000" y="2667000"/>
            <a:ext cx="0" cy="1752600"/>
          </a:xfrm>
          <a:prstGeom prst="line">
            <a:avLst/>
          </a:prstGeom>
        </p:spPr>
        <p:style>
          <a:lnRef idx="2">
            <a:schemeClr val="dk1"/>
          </a:lnRef>
          <a:fillRef idx="0">
            <a:schemeClr val="dk1"/>
          </a:fillRef>
          <a:effectRef idx="1">
            <a:schemeClr val="dk1"/>
          </a:effectRef>
          <a:fontRef idx="minor">
            <a:schemeClr val="tx1"/>
          </a:fontRef>
        </p:style>
      </p:cxnSp>
      <p:cxnSp>
        <p:nvCxnSpPr>
          <p:cNvPr id="9" name="Straight Connector 8"/>
          <p:cNvCxnSpPr>
            <a:endCxn id="4" idx="0"/>
          </p:cNvCxnSpPr>
          <p:nvPr/>
        </p:nvCxnSpPr>
        <p:spPr>
          <a:xfrm>
            <a:off x="3429000" y="3543300"/>
            <a:ext cx="4114800" cy="0"/>
          </a:xfrm>
          <a:prstGeom prst="line">
            <a:avLst/>
          </a:prstGeom>
        </p:spPr>
        <p:style>
          <a:lnRef idx="2">
            <a:schemeClr val="dk1"/>
          </a:lnRef>
          <a:fillRef idx="0">
            <a:schemeClr val="dk1"/>
          </a:fillRef>
          <a:effectRef idx="1">
            <a:schemeClr val="dk1"/>
          </a:effectRef>
          <a:fontRef idx="minor">
            <a:schemeClr val="tx1"/>
          </a:fontRef>
        </p:style>
      </p:cxnSp>
      <p:sp>
        <p:nvSpPr>
          <p:cNvPr id="11" name="TextBox 10"/>
          <p:cNvSpPr txBox="1"/>
          <p:nvPr/>
        </p:nvSpPr>
        <p:spPr>
          <a:xfrm>
            <a:off x="3733800" y="2895600"/>
            <a:ext cx="3200400" cy="523220"/>
          </a:xfrm>
          <a:prstGeom prst="rect">
            <a:avLst/>
          </a:prstGeom>
          <a:noFill/>
        </p:spPr>
        <p:txBody>
          <a:bodyPr wrap="square" rtlCol="0">
            <a:spAutoFit/>
          </a:bodyPr>
          <a:lstStyle/>
          <a:p>
            <a:pPr algn="ctr"/>
            <a:r>
              <a:rPr lang="en-US" sz="2800" b="1" dirty="0"/>
              <a:t>initializing</a:t>
            </a:r>
          </a:p>
        </p:txBody>
      </p:sp>
      <p:sp>
        <p:nvSpPr>
          <p:cNvPr id="14" name="TextBox 13"/>
          <p:cNvSpPr txBox="1"/>
          <p:nvPr/>
        </p:nvSpPr>
        <p:spPr>
          <a:xfrm>
            <a:off x="3962400" y="3733800"/>
            <a:ext cx="2971800" cy="584775"/>
          </a:xfrm>
          <a:prstGeom prst="rect">
            <a:avLst/>
          </a:prstGeom>
          <a:noFill/>
        </p:spPr>
        <p:txBody>
          <a:bodyPr wrap="square" rtlCol="0">
            <a:spAutoFit/>
          </a:bodyPr>
          <a:lstStyle/>
          <a:p>
            <a:pPr algn="ctr"/>
            <a:r>
              <a:rPr lang="en-US" sz="3200" b="1" dirty="0" smtClean="0"/>
              <a:t>condition</a:t>
            </a:r>
            <a:endParaRPr lang="en-US" sz="3200" b="1" dirty="0"/>
          </a:p>
        </p:txBody>
      </p:sp>
      <p:sp>
        <p:nvSpPr>
          <p:cNvPr id="15" name="TextBox 14"/>
          <p:cNvSpPr txBox="1"/>
          <p:nvPr/>
        </p:nvSpPr>
        <p:spPr>
          <a:xfrm>
            <a:off x="2628900" y="2943135"/>
            <a:ext cx="533400" cy="1200329"/>
          </a:xfrm>
          <a:prstGeom prst="rect">
            <a:avLst/>
          </a:prstGeom>
          <a:noFill/>
        </p:spPr>
        <p:txBody>
          <a:bodyPr wrap="square" rtlCol="0">
            <a:spAutoFit/>
          </a:bodyPr>
          <a:lstStyle/>
          <a:p>
            <a:pPr algn="ctr"/>
            <a:r>
              <a:rPr lang="en-US" sz="2400" b="1" dirty="0" smtClean="0"/>
              <a:t>update</a:t>
            </a:r>
            <a:endParaRPr lang="en-US" sz="2400" b="1" dirty="0"/>
          </a:p>
        </p:txBody>
      </p:sp>
      <p:cxnSp>
        <p:nvCxnSpPr>
          <p:cNvPr id="17" name="Straight Connector 16"/>
          <p:cNvCxnSpPr/>
          <p:nvPr/>
        </p:nvCxnSpPr>
        <p:spPr>
          <a:xfrm>
            <a:off x="5029200" y="22098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19" name="Straight Connector 18"/>
          <p:cNvCxnSpPr/>
          <p:nvPr/>
        </p:nvCxnSpPr>
        <p:spPr>
          <a:xfrm>
            <a:off x="5029200" y="4419600"/>
            <a:ext cx="0" cy="838200"/>
          </a:xfrm>
          <a:prstGeom prst="line">
            <a:avLst/>
          </a:prstGeom>
        </p:spPr>
        <p:style>
          <a:lnRef idx="2">
            <a:schemeClr val="dk1"/>
          </a:lnRef>
          <a:fillRef idx="0">
            <a:schemeClr val="dk1"/>
          </a:fillRef>
          <a:effectRef idx="1">
            <a:schemeClr val="dk1"/>
          </a:effectRef>
          <a:fontRef idx="minor">
            <a:schemeClr val="tx1"/>
          </a:fontRef>
        </p:style>
      </p:cxnSp>
      <p:sp>
        <p:nvSpPr>
          <p:cNvPr id="20" name="Flowchart: Process 19"/>
          <p:cNvSpPr/>
          <p:nvPr/>
        </p:nvSpPr>
        <p:spPr>
          <a:xfrm>
            <a:off x="3962400" y="5257800"/>
            <a:ext cx="2362200" cy="9144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Straight Connector 24"/>
          <p:cNvCxnSpPr>
            <a:stCxn id="20" idx="1"/>
          </p:cNvCxnSpPr>
          <p:nvPr/>
        </p:nvCxnSpPr>
        <p:spPr>
          <a:xfrm flipH="1">
            <a:off x="1524000" y="5715000"/>
            <a:ext cx="24384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1524000" y="3543300"/>
            <a:ext cx="0" cy="21717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Connector 28"/>
          <p:cNvCxnSpPr>
            <a:endCxn id="4" idx="3"/>
          </p:cNvCxnSpPr>
          <p:nvPr/>
        </p:nvCxnSpPr>
        <p:spPr>
          <a:xfrm>
            <a:off x="1524000" y="3543300"/>
            <a:ext cx="609600" cy="0"/>
          </a:xfrm>
          <a:prstGeom prst="line">
            <a:avLst/>
          </a:prstGeom>
        </p:spPr>
        <p:style>
          <a:lnRef idx="2">
            <a:schemeClr val="dk1"/>
          </a:lnRef>
          <a:fillRef idx="0">
            <a:schemeClr val="dk1"/>
          </a:fillRef>
          <a:effectRef idx="1">
            <a:schemeClr val="dk1"/>
          </a:effectRef>
          <a:fontRef idx="minor">
            <a:schemeClr val="tx1"/>
          </a:fontRef>
        </p:style>
      </p:cxnSp>
      <p:cxnSp>
        <p:nvCxnSpPr>
          <p:cNvPr id="33" name="Straight Connector 32"/>
          <p:cNvCxnSpPr>
            <a:stCxn id="4" idx="0"/>
          </p:cNvCxnSpPr>
          <p:nvPr/>
        </p:nvCxnSpPr>
        <p:spPr>
          <a:xfrm>
            <a:off x="7543800" y="3543300"/>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35" name="Straight Connector 34"/>
          <p:cNvCxnSpPr/>
          <p:nvPr/>
        </p:nvCxnSpPr>
        <p:spPr>
          <a:xfrm>
            <a:off x="8458200" y="3543300"/>
            <a:ext cx="0" cy="2628900"/>
          </a:xfrm>
          <a:prstGeom prst="line">
            <a:avLst/>
          </a:prstGeom>
        </p:spPr>
        <p:style>
          <a:lnRef idx="2">
            <a:schemeClr val="dk1"/>
          </a:lnRef>
          <a:fillRef idx="0">
            <a:schemeClr val="dk1"/>
          </a:fillRef>
          <a:effectRef idx="1">
            <a:schemeClr val="dk1"/>
          </a:effectRef>
          <a:fontRef idx="minor">
            <a:schemeClr val="tx1"/>
          </a:fontRef>
        </p:style>
      </p:cxnSp>
      <p:cxnSp>
        <p:nvCxnSpPr>
          <p:cNvPr id="37" name="Straight Connector 36"/>
          <p:cNvCxnSpPr/>
          <p:nvPr/>
        </p:nvCxnSpPr>
        <p:spPr>
          <a:xfrm flipH="1">
            <a:off x="6629400" y="6172200"/>
            <a:ext cx="1828800"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p:cNvCxnSpPr/>
          <p:nvPr/>
        </p:nvCxnSpPr>
        <p:spPr>
          <a:xfrm>
            <a:off x="6629400" y="6172200"/>
            <a:ext cx="0" cy="533400"/>
          </a:xfrm>
          <a:prstGeom prst="line">
            <a:avLst/>
          </a:prstGeom>
        </p:spPr>
        <p:style>
          <a:lnRef idx="2">
            <a:schemeClr val="dk1"/>
          </a:lnRef>
          <a:fillRef idx="0">
            <a:schemeClr val="dk1"/>
          </a:fillRef>
          <a:effectRef idx="1">
            <a:schemeClr val="dk1"/>
          </a:effectRef>
          <a:fontRef idx="minor">
            <a:schemeClr val="tx1"/>
          </a:fontRef>
        </p:style>
      </p:cxnSp>
      <p:sp>
        <p:nvSpPr>
          <p:cNvPr id="40" name="TextBox 39"/>
          <p:cNvSpPr txBox="1"/>
          <p:nvPr/>
        </p:nvSpPr>
        <p:spPr>
          <a:xfrm>
            <a:off x="4267200" y="5422612"/>
            <a:ext cx="1676400" cy="584775"/>
          </a:xfrm>
          <a:prstGeom prst="rect">
            <a:avLst/>
          </a:prstGeom>
          <a:noFill/>
        </p:spPr>
        <p:txBody>
          <a:bodyPr wrap="square" rtlCol="0">
            <a:spAutoFit/>
          </a:bodyPr>
          <a:lstStyle/>
          <a:p>
            <a:pPr algn="ctr"/>
            <a:r>
              <a:rPr lang="en-US" sz="3200" b="1" dirty="0" smtClean="0"/>
              <a:t>actions</a:t>
            </a:r>
            <a:endParaRPr lang="en-US" sz="3200" b="1" dirty="0"/>
          </a:p>
        </p:txBody>
      </p:sp>
    </p:spTree>
    <p:extLst>
      <p:ext uri="{BB962C8B-B14F-4D97-AF65-F5344CB8AC3E}">
        <p14:creationId xmlns:p14="http://schemas.microsoft.com/office/powerpoint/2010/main" val="281528597"/>
      </p:ext>
    </p:extLst>
  </p:cSld>
  <p:clrMapOvr>
    <a:masterClrMapping/>
  </p:clrMapOvr>
  <p:transition>
    <p:newsflash/>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4" presetClass="entr" presetSubtype="1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4" dur="500"/>
                                        <p:tgtEl>
                                          <p:spTgt spid="3">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7" presetClass="entr" presetSubtype="0" fill="hold" nodeType="click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fade">
                                      <p:cBhvr>
                                        <p:cTn id="26" dur="1000"/>
                                        <p:tgtEl>
                                          <p:spTgt spid="17"/>
                                        </p:tgtEl>
                                      </p:cBhvr>
                                    </p:animEffect>
                                    <p:anim calcmode="lin" valueType="num">
                                      <p:cBhvr>
                                        <p:cTn id="27" dur="1000" fill="hold"/>
                                        <p:tgtEl>
                                          <p:spTgt spid="17"/>
                                        </p:tgtEl>
                                        <p:attrNameLst>
                                          <p:attrName>ppt_x</p:attrName>
                                        </p:attrNameLst>
                                      </p:cBhvr>
                                      <p:tavLst>
                                        <p:tav tm="0">
                                          <p:val>
                                            <p:strVal val="#ppt_x"/>
                                          </p:val>
                                        </p:tav>
                                        <p:tav tm="100000">
                                          <p:val>
                                            <p:strVal val="#ppt_x"/>
                                          </p:val>
                                        </p:tav>
                                      </p:tavLst>
                                    </p:anim>
                                    <p:anim calcmode="lin" valueType="num">
                                      <p:cBhvr>
                                        <p:cTn id="28"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42" presetClass="entr" presetSubtype="0" fill="hold" grpId="0" nodeType="clickEffect">
                                  <p:stCondLst>
                                    <p:cond delay="0"/>
                                  </p:stCondLst>
                                  <p:childTnLst>
                                    <p:set>
                                      <p:cBhvr>
                                        <p:cTn id="32" dur="1" fill="hold">
                                          <p:stCondLst>
                                            <p:cond delay="0"/>
                                          </p:stCondLst>
                                        </p:cTn>
                                        <p:tgtEl>
                                          <p:spTgt spid="4"/>
                                        </p:tgtEl>
                                        <p:attrNameLst>
                                          <p:attrName>style.visibility</p:attrName>
                                        </p:attrNameLst>
                                      </p:cBhvr>
                                      <p:to>
                                        <p:strVal val="visible"/>
                                      </p:to>
                                    </p:set>
                                    <p:animEffect transition="in" filter="fade">
                                      <p:cBhvr>
                                        <p:cTn id="33" dur="1000"/>
                                        <p:tgtEl>
                                          <p:spTgt spid="4"/>
                                        </p:tgtEl>
                                      </p:cBhvr>
                                    </p:animEffect>
                                    <p:anim calcmode="lin" valueType="num">
                                      <p:cBhvr>
                                        <p:cTn id="34" dur="1000" fill="hold"/>
                                        <p:tgtEl>
                                          <p:spTgt spid="4"/>
                                        </p:tgtEl>
                                        <p:attrNameLst>
                                          <p:attrName>ppt_x</p:attrName>
                                        </p:attrNameLst>
                                      </p:cBhvr>
                                      <p:tavLst>
                                        <p:tav tm="0">
                                          <p:val>
                                            <p:strVal val="#ppt_x"/>
                                          </p:val>
                                        </p:tav>
                                        <p:tav tm="100000">
                                          <p:val>
                                            <p:strVal val="#ppt_x"/>
                                          </p:val>
                                        </p:tav>
                                      </p:tavLst>
                                    </p:anim>
                                    <p:anim calcmode="lin" valueType="num">
                                      <p:cBhvr>
                                        <p:cTn id="35"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4" presetClass="entr" presetSubtype="10"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randombar(horizontal)">
                                      <p:cBhvr>
                                        <p:cTn id="48" dur="500"/>
                                        <p:tgtEl>
                                          <p:spTgt spid="11"/>
                                        </p:tgtEl>
                                      </p:cBhvr>
                                    </p:animEffect>
                                  </p:childTnLst>
                                </p:cTn>
                              </p:par>
                            </p:childTnLst>
                          </p:cTn>
                        </p:par>
                      </p:childTnLst>
                    </p:cTn>
                  </p:par>
                  <p:par>
                    <p:cTn id="49" fill="hold">
                      <p:stCondLst>
                        <p:cond delay="indefinite"/>
                      </p:stCondLst>
                      <p:childTnLst>
                        <p:par>
                          <p:cTn id="50" fill="hold">
                            <p:stCondLst>
                              <p:cond delay="0"/>
                            </p:stCondLst>
                            <p:childTnLst>
                              <p:par>
                                <p:cTn id="51" presetID="14" presetClass="entr" presetSubtype="10" fill="hold" grpId="0" nodeType="click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randombar(horizontal)">
                                      <p:cBhvr>
                                        <p:cTn id="53" dur="500"/>
                                        <p:tgtEl>
                                          <p:spTgt spid="14"/>
                                        </p:tgtEl>
                                      </p:cBhvr>
                                    </p:animEffec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nodeType="clickEffect">
                                  <p:stCondLst>
                                    <p:cond delay="0"/>
                                  </p:stCondLst>
                                  <p:childTnLst>
                                    <p:set>
                                      <p:cBhvr>
                                        <p:cTn id="57" dur="1" fill="hold">
                                          <p:stCondLst>
                                            <p:cond delay="0"/>
                                          </p:stCondLst>
                                        </p:cTn>
                                        <p:tgtEl>
                                          <p:spTgt spid="19"/>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4" presetClass="entr" presetSubtype="1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randombar(horizontal)">
                                      <p:cBhvr>
                                        <p:cTn id="62" dur="500"/>
                                        <p:tgtEl>
                                          <p:spTgt spid="3">
                                            <p:txEl>
                                              <p:pRg st="5" end="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4" presetClass="entr" presetSubtype="10" fill="hold" grpId="0" nodeType="clickEffect">
                                  <p:stCondLst>
                                    <p:cond delay="0"/>
                                  </p:stCondLst>
                                  <p:childTnLst>
                                    <p:set>
                                      <p:cBhvr>
                                        <p:cTn id="66" dur="1" fill="hold">
                                          <p:stCondLst>
                                            <p:cond delay="0"/>
                                          </p:stCondLst>
                                        </p:cTn>
                                        <p:tgtEl>
                                          <p:spTgt spid="20"/>
                                        </p:tgtEl>
                                        <p:attrNameLst>
                                          <p:attrName>style.visibility</p:attrName>
                                        </p:attrNameLst>
                                      </p:cBhvr>
                                      <p:to>
                                        <p:strVal val="visible"/>
                                      </p:to>
                                    </p:set>
                                    <p:animEffect transition="in" filter="randombar(horizontal)">
                                      <p:cBhvr>
                                        <p:cTn id="67" dur="500"/>
                                        <p:tgtEl>
                                          <p:spTgt spid="20"/>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grpId="0" nodeType="clickEffect">
                                  <p:stCondLst>
                                    <p:cond delay="0"/>
                                  </p:stCondLst>
                                  <p:childTnLst>
                                    <p:set>
                                      <p:cBhvr>
                                        <p:cTn id="71" dur="1" fill="hold">
                                          <p:stCondLst>
                                            <p:cond delay="0"/>
                                          </p:stCondLst>
                                        </p:cTn>
                                        <p:tgtEl>
                                          <p:spTgt spid="40"/>
                                        </p:tgtEl>
                                        <p:attrNameLst>
                                          <p:attrName>style.visibility</p:attrName>
                                        </p:attrNameLst>
                                      </p:cBhvr>
                                      <p:to>
                                        <p:strVal val="visible"/>
                                      </p:to>
                                    </p:set>
                                    <p:animEffect transition="in" filter="fade">
                                      <p:cBhvr>
                                        <p:cTn id="72" dur="500"/>
                                        <p:tgtEl>
                                          <p:spTgt spid="40"/>
                                        </p:tgtEl>
                                      </p:cBhvr>
                                    </p:animEffect>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nodeType="click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fade">
                                      <p:cBhvr>
                                        <p:cTn id="77" dur="1000"/>
                                        <p:tgtEl>
                                          <p:spTgt spid="25"/>
                                        </p:tgtEl>
                                      </p:cBhvr>
                                    </p:animEffect>
                                    <p:anim calcmode="lin" valueType="num">
                                      <p:cBhvr>
                                        <p:cTn id="78" dur="1000" fill="hold"/>
                                        <p:tgtEl>
                                          <p:spTgt spid="25"/>
                                        </p:tgtEl>
                                        <p:attrNameLst>
                                          <p:attrName>ppt_x</p:attrName>
                                        </p:attrNameLst>
                                      </p:cBhvr>
                                      <p:tavLst>
                                        <p:tav tm="0">
                                          <p:val>
                                            <p:strVal val="#ppt_x"/>
                                          </p:val>
                                        </p:tav>
                                        <p:tav tm="100000">
                                          <p:val>
                                            <p:strVal val="#ppt_x"/>
                                          </p:val>
                                        </p:tav>
                                      </p:tavLst>
                                    </p:anim>
                                    <p:anim calcmode="lin" valueType="num">
                                      <p:cBhvr>
                                        <p:cTn id="79"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27"/>
                                        </p:tgtEl>
                                        <p:attrNameLst>
                                          <p:attrName>style.visibility</p:attrName>
                                        </p:attrNameLst>
                                      </p:cBhvr>
                                      <p:to>
                                        <p:strVal val="visible"/>
                                      </p:to>
                                    </p:set>
                                    <p:animEffect transition="in" filter="fade">
                                      <p:cBhvr>
                                        <p:cTn id="84" dur="1000"/>
                                        <p:tgtEl>
                                          <p:spTgt spid="27"/>
                                        </p:tgtEl>
                                      </p:cBhvr>
                                    </p:animEffect>
                                    <p:anim calcmode="lin" valueType="num">
                                      <p:cBhvr>
                                        <p:cTn id="85" dur="1000" fill="hold"/>
                                        <p:tgtEl>
                                          <p:spTgt spid="27"/>
                                        </p:tgtEl>
                                        <p:attrNameLst>
                                          <p:attrName>ppt_x</p:attrName>
                                        </p:attrNameLst>
                                      </p:cBhvr>
                                      <p:tavLst>
                                        <p:tav tm="0">
                                          <p:val>
                                            <p:strVal val="#ppt_x"/>
                                          </p:val>
                                        </p:tav>
                                        <p:tav tm="100000">
                                          <p:val>
                                            <p:strVal val="#ppt_x"/>
                                          </p:val>
                                        </p:tav>
                                      </p:tavLst>
                                    </p:anim>
                                    <p:anim calcmode="lin" valueType="num">
                                      <p:cBhvr>
                                        <p:cTn id="86"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nodeType="clickEffect">
                                  <p:stCondLst>
                                    <p:cond delay="0"/>
                                  </p:stCondLst>
                                  <p:childTnLst>
                                    <p:set>
                                      <p:cBhvr>
                                        <p:cTn id="90" dur="1" fill="hold">
                                          <p:stCondLst>
                                            <p:cond delay="0"/>
                                          </p:stCondLst>
                                        </p:cTn>
                                        <p:tgtEl>
                                          <p:spTgt spid="29"/>
                                        </p:tgtEl>
                                        <p:attrNameLst>
                                          <p:attrName>style.visibility</p:attrName>
                                        </p:attrNameLst>
                                      </p:cBhvr>
                                      <p:to>
                                        <p:strVal val="visible"/>
                                      </p:to>
                                    </p:set>
                                    <p:anim calcmode="lin" valueType="num">
                                      <p:cBhvr additive="base">
                                        <p:cTn id="91" dur="500" fill="hold"/>
                                        <p:tgtEl>
                                          <p:spTgt spid="29"/>
                                        </p:tgtEl>
                                        <p:attrNameLst>
                                          <p:attrName>ppt_x</p:attrName>
                                        </p:attrNameLst>
                                      </p:cBhvr>
                                      <p:tavLst>
                                        <p:tav tm="0">
                                          <p:val>
                                            <p:strVal val="#ppt_x"/>
                                          </p:val>
                                        </p:tav>
                                        <p:tav tm="100000">
                                          <p:val>
                                            <p:strVal val="#ppt_x"/>
                                          </p:val>
                                        </p:tav>
                                      </p:tavLst>
                                    </p:anim>
                                    <p:anim calcmode="lin" valueType="num">
                                      <p:cBhvr additive="base">
                                        <p:cTn id="92"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4" presetClass="entr" presetSubtype="10" fill="hold" grpId="0" nodeType="clickEffect">
                                  <p:stCondLst>
                                    <p:cond delay="0"/>
                                  </p:stCondLst>
                                  <p:childTnLst>
                                    <p:set>
                                      <p:cBhvr>
                                        <p:cTn id="96" dur="1" fill="hold">
                                          <p:stCondLst>
                                            <p:cond delay="0"/>
                                          </p:stCondLst>
                                        </p:cTn>
                                        <p:tgtEl>
                                          <p:spTgt spid="15"/>
                                        </p:tgtEl>
                                        <p:attrNameLst>
                                          <p:attrName>style.visibility</p:attrName>
                                        </p:attrNameLst>
                                      </p:cBhvr>
                                      <p:to>
                                        <p:strVal val="visible"/>
                                      </p:to>
                                    </p:set>
                                    <p:animEffect transition="in" filter="randombar(horizontal)">
                                      <p:cBhvr>
                                        <p:cTn id="97" dur="500"/>
                                        <p:tgtEl>
                                          <p:spTgt spid="15"/>
                                        </p:tgtEl>
                                      </p:cBhvr>
                                    </p:animEffect>
                                  </p:childTnLst>
                                </p:cTn>
                              </p:par>
                            </p:childTnLst>
                          </p:cTn>
                        </p:par>
                      </p:childTnLst>
                    </p:cTn>
                  </p:par>
                  <p:par>
                    <p:cTn id="98" fill="hold">
                      <p:stCondLst>
                        <p:cond delay="indefinite"/>
                      </p:stCondLst>
                      <p:childTnLst>
                        <p:par>
                          <p:cTn id="99" fill="hold">
                            <p:stCondLst>
                              <p:cond delay="0"/>
                            </p:stCondLst>
                            <p:childTnLst>
                              <p:par>
                                <p:cTn id="100" presetID="14" presetClass="entr" presetSubtype="10" fill="hold" nodeType="clickEffect">
                                  <p:stCondLst>
                                    <p:cond delay="0"/>
                                  </p:stCondLst>
                                  <p:childTnLst>
                                    <p:set>
                                      <p:cBhvr>
                                        <p:cTn id="101" dur="1" fill="hold">
                                          <p:stCondLst>
                                            <p:cond delay="0"/>
                                          </p:stCondLst>
                                        </p:cTn>
                                        <p:tgtEl>
                                          <p:spTgt spid="3">
                                            <p:txEl>
                                              <p:pRg st="2" end="2"/>
                                            </p:txEl>
                                          </p:spTgt>
                                        </p:tgtEl>
                                        <p:attrNameLst>
                                          <p:attrName>style.visibility</p:attrName>
                                        </p:attrNameLst>
                                      </p:cBhvr>
                                      <p:to>
                                        <p:strVal val="visible"/>
                                      </p:to>
                                    </p:set>
                                    <p:animEffect transition="in" filter="randombar(horizontal)">
                                      <p:cBhvr>
                                        <p:cTn id="102" dur="500"/>
                                        <p:tgtEl>
                                          <p:spTgt spid="3">
                                            <p:txEl>
                                              <p:pRg st="2" end="2"/>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42" presetClass="entr" presetSubtype="0" fill="hold" nodeType="clickEffect">
                                  <p:stCondLst>
                                    <p:cond delay="0"/>
                                  </p:stCondLst>
                                  <p:childTnLst>
                                    <p:set>
                                      <p:cBhvr>
                                        <p:cTn id="106" dur="1" fill="hold">
                                          <p:stCondLst>
                                            <p:cond delay="0"/>
                                          </p:stCondLst>
                                        </p:cTn>
                                        <p:tgtEl>
                                          <p:spTgt spid="33"/>
                                        </p:tgtEl>
                                        <p:attrNameLst>
                                          <p:attrName>style.visibility</p:attrName>
                                        </p:attrNameLst>
                                      </p:cBhvr>
                                      <p:to>
                                        <p:strVal val="visible"/>
                                      </p:to>
                                    </p:set>
                                    <p:animEffect transition="in" filter="fade">
                                      <p:cBhvr>
                                        <p:cTn id="107" dur="1000"/>
                                        <p:tgtEl>
                                          <p:spTgt spid="33"/>
                                        </p:tgtEl>
                                      </p:cBhvr>
                                    </p:animEffect>
                                    <p:anim calcmode="lin" valueType="num">
                                      <p:cBhvr>
                                        <p:cTn id="108" dur="1000" fill="hold"/>
                                        <p:tgtEl>
                                          <p:spTgt spid="33"/>
                                        </p:tgtEl>
                                        <p:attrNameLst>
                                          <p:attrName>ppt_x</p:attrName>
                                        </p:attrNameLst>
                                      </p:cBhvr>
                                      <p:tavLst>
                                        <p:tav tm="0">
                                          <p:val>
                                            <p:strVal val="#ppt_x"/>
                                          </p:val>
                                        </p:tav>
                                        <p:tav tm="100000">
                                          <p:val>
                                            <p:strVal val="#ppt_x"/>
                                          </p:val>
                                        </p:tav>
                                      </p:tavLst>
                                    </p:anim>
                                    <p:anim calcmode="lin" valueType="num">
                                      <p:cBhvr>
                                        <p:cTn id="109" dur="1000" fill="hold"/>
                                        <p:tgtEl>
                                          <p:spTgt spid="33"/>
                                        </p:tgtEl>
                                        <p:attrNameLst>
                                          <p:attrName>ppt_y</p:attrName>
                                        </p:attrNameLst>
                                      </p:cBhvr>
                                      <p:tavLst>
                                        <p:tav tm="0">
                                          <p:val>
                                            <p:strVal val="#ppt_y+.1"/>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42" presetClass="entr" presetSubtype="0" fill="hold" nodeType="clickEffect">
                                  <p:stCondLst>
                                    <p:cond delay="0"/>
                                  </p:stCondLst>
                                  <p:childTnLst>
                                    <p:set>
                                      <p:cBhvr>
                                        <p:cTn id="113" dur="1" fill="hold">
                                          <p:stCondLst>
                                            <p:cond delay="0"/>
                                          </p:stCondLst>
                                        </p:cTn>
                                        <p:tgtEl>
                                          <p:spTgt spid="35"/>
                                        </p:tgtEl>
                                        <p:attrNameLst>
                                          <p:attrName>style.visibility</p:attrName>
                                        </p:attrNameLst>
                                      </p:cBhvr>
                                      <p:to>
                                        <p:strVal val="visible"/>
                                      </p:to>
                                    </p:set>
                                    <p:animEffect transition="in" filter="fade">
                                      <p:cBhvr>
                                        <p:cTn id="114" dur="1000"/>
                                        <p:tgtEl>
                                          <p:spTgt spid="35"/>
                                        </p:tgtEl>
                                      </p:cBhvr>
                                    </p:animEffect>
                                    <p:anim calcmode="lin" valueType="num">
                                      <p:cBhvr>
                                        <p:cTn id="115" dur="1000" fill="hold"/>
                                        <p:tgtEl>
                                          <p:spTgt spid="35"/>
                                        </p:tgtEl>
                                        <p:attrNameLst>
                                          <p:attrName>ppt_x</p:attrName>
                                        </p:attrNameLst>
                                      </p:cBhvr>
                                      <p:tavLst>
                                        <p:tav tm="0">
                                          <p:val>
                                            <p:strVal val="#ppt_x"/>
                                          </p:val>
                                        </p:tav>
                                        <p:tav tm="100000">
                                          <p:val>
                                            <p:strVal val="#ppt_x"/>
                                          </p:val>
                                        </p:tav>
                                      </p:tavLst>
                                    </p:anim>
                                    <p:anim calcmode="lin" valueType="num">
                                      <p:cBhvr>
                                        <p:cTn id="116"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par>
                    <p:cTn id="117" fill="hold">
                      <p:stCondLst>
                        <p:cond delay="indefinite"/>
                      </p:stCondLst>
                      <p:childTnLst>
                        <p:par>
                          <p:cTn id="118" fill="hold">
                            <p:stCondLst>
                              <p:cond delay="0"/>
                            </p:stCondLst>
                            <p:childTnLst>
                              <p:par>
                                <p:cTn id="119" presetID="42" presetClass="entr" presetSubtype="0"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fade">
                                      <p:cBhvr>
                                        <p:cTn id="121" dur="1000"/>
                                        <p:tgtEl>
                                          <p:spTgt spid="37"/>
                                        </p:tgtEl>
                                      </p:cBhvr>
                                    </p:animEffect>
                                    <p:anim calcmode="lin" valueType="num">
                                      <p:cBhvr>
                                        <p:cTn id="122" dur="1000" fill="hold"/>
                                        <p:tgtEl>
                                          <p:spTgt spid="37"/>
                                        </p:tgtEl>
                                        <p:attrNameLst>
                                          <p:attrName>ppt_x</p:attrName>
                                        </p:attrNameLst>
                                      </p:cBhvr>
                                      <p:tavLst>
                                        <p:tav tm="0">
                                          <p:val>
                                            <p:strVal val="#ppt_x"/>
                                          </p:val>
                                        </p:tav>
                                        <p:tav tm="100000">
                                          <p:val>
                                            <p:strVal val="#ppt_x"/>
                                          </p:val>
                                        </p:tav>
                                      </p:tavLst>
                                    </p:anim>
                                    <p:anim calcmode="lin" valueType="num">
                                      <p:cBhvr>
                                        <p:cTn id="123"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par>
                    <p:cTn id="124" fill="hold">
                      <p:stCondLst>
                        <p:cond delay="indefinite"/>
                      </p:stCondLst>
                      <p:childTnLst>
                        <p:par>
                          <p:cTn id="125" fill="hold">
                            <p:stCondLst>
                              <p:cond delay="0"/>
                            </p:stCondLst>
                            <p:childTnLst>
                              <p:par>
                                <p:cTn id="126" presetID="42" presetClass="entr" presetSubtype="0" fill="hold" nodeType="clickEffect">
                                  <p:stCondLst>
                                    <p:cond delay="0"/>
                                  </p:stCondLst>
                                  <p:childTnLst>
                                    <p:set>
                                      <p:cBhvr>
                                        <p:cTn id="127" dur="1" fill="hold">
                                          <p:stCondLst>
                                            <p:cond delay="0"/>
                                          </p:stCondLst>
                                        </p:cTn>
                                        <p:tgtEl>
                                          <p:spTgt spid="39"/>
                                        </p:tgtEl>
                                        <p:attrNameLst>
                                          <p:attrName>style.visibility</p:attrName>
                                        </p:attrNameLst>
                                      </p:cBhvr>
                                      <p:to>
                                        <p:strVal val="visible"/>
                                      </p:to>
                                    </p:set>
                                    <p:animEffect transition="in" filter="fade">
                                      <p:cBhvr>
                                        <p:cTn id="128" dur="1000"/>
                                        <p:tgtEl>
                                          <p:spTgt spid="39"/>
                                        </p:tgtEl>
                                      </p:cBhvr>
                                    </p:animEffect>
                                    <p:anim calcmode="lin" valueType="num">
                                      <p:cBhvr>
                                        <p:cTn id="129" dur="1000" fill="hold"/>
                                        <p:tgtEl>
                                          <p:spTgt spid="39"/>
                                        </p:tgtEl>
                                        <p:attrNameLst>
                                          <p:attrName>ppt_x</p:attrName>
                                        </p:attrNameLst>
                                      </p:cBhvr>
                                      <p:tavLst>
                                        <p:tav tm="0">
                                          <p:val>
                                            <p:strVal val="#ppt_x"/>
                                          </p:val>
                                        </p:tav>
                                        <p:tav tm="100000">
                                          <p:val>
                                            <p:strVal val="#ppt_x"/>
                                          </p:val>
                                        </p:tav>
                                      </p:tavLst>
                                    </p:anim>
                                    <p:anim calcmode="lin" valueType="num">
                                      <p:cBhvr>
                                        <p:cTn id="130" dur="1000" fill="hold"/>
                                        <p:tgtEl>
                                          <p:spTgt spid="3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11" grpId="0"/>
      <p:bldP spid="14" grpId="0"/>
      <p:bldP spid="15" grpId="0"/>
      <p:bldP spid="20" grpId="0" animBg="1"/>
      <p:bldP spid="4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for loop</a:t>
            </a:r>
            <a:endParaRPr lang="en-IN" dirty="0"/>
          </a:p>
        </p:txBody>
      </p:sp>
      <p:sp>
        <p:nvSpPr>
          <p:cNvPr id="3" name="Content Placeholder 2"/>
          <p:cNvSpPr>
            <a:spLocks noGrp="1"/>
          </p:cNvSpPr>
          <p:nvPr>
            <p:ph idx="1"/>
          </p:nvPr>
        </p:nvSpPr>
        <p:spPr/>
        <p:txBody>
          <a:bodyPr>
            <a:normAutofit lnSpcReduction="10000"/>
          </a:bodyPr>
          <a:lstStyle/>
          <a:p>
            <a:r>
              <a:rPr lang="en-US" dirty="0" smtClean="0"/>
              <a:t>for(</a:t>
            </a:r>
            <a:r>
              <a:rPr lang="en-US" dirty="0" err="1" smtClean="0"/>
              <a:t>initialization;condition;update</a:t>
            </a:r>
            <a:r>
              <a:rPr lang="en-US" dirty="0" smtClean="0"/>
              <a:t>)</a:t>
            </a:r>
          </a:p>
          <a:p>
            <a:pPr>
              <a:buNone/>
            </a:pPr>
            <a:r>
              <a:rPr lang="en-US" dirty="0" smtClean="0"/>
              <a:t>	{</a:t>
            </a:r>
          </a:p>
          <a:p>
            <a:pPr>
              <a:buNone/>
            </a:pPr>
            <a:r>
              <a:rPr lang="en-US" dirty="0" smtClean="0"/>
              <a:t>		statements;</a:t>
            </a:r>
          </a:p>
          <a:p>
            <a:pPr>
              <a:buNone/>
            </a:pPr>
            <a:r>
              <a:rPr lang="en-US" dirty="0" smtClean="0"/>
              <a:t>   }</a:t>
            </a:r>
          </a:p>
          <a:p>
            <a:r>
              <a:rPr lang="en-US" dirty="0" smtClean="0"/>
              <a:t>E.g.,</a:t>
            </a:r>
          </a:p>
          <a:p>
            <a:pPr>
              <a:buNone/>
            </a:pPr>
            <a:r>
              <a:rPr lang="en-US" dirty="0" smtClean="0"/>
              <a:t>for(</a:t>
            </a:r>
            <a:r>
              <a:rPr lang="en-US" dirty="0" err="1" smtClean="0"/>
              <a:t>i</a:t>
            </a:r>
            <a:r>
              <a:rPr lang="en-US" dirty="0" smtClean="0"/>
              <a:t>=0;i&lt;</a:t>
            </a:r>
            <a:r>
              <a:rPr lang="en-US" dirty="0" err="1" smtClean="0"/>
              <a:t>n;i</a:t>
            </a:r>
            <a:r>
              <a:rPr lang="en-US" dirty="0" smtClean="0"/>
              <a:t>++)</a:t>
            </a:r>
          </a:p>
          <a:p>
            <a:pPr>
              <a:buNone/>
            </a:pPr>
            <a:r>
              <a:rPr lang="en-US" dirty="0" smtClean="0"/>
              <a:t>{</a:t>
            </a:r>
          </a:p>
          <a:p>
            <a:pPr>
              <a:buNone/>
            </a:pPr>
            <a:r>
              <a:rPr lang="en-US" dirty="0" smtClean="0"/>
              <a:t>printf(“%</a:t>
            </a:r>
            <a:r>
              <a:rPr lang="en-US" dirty="0" err="1" smtClean="0"/>
              <a:t>d”,i</a:t>
            </a:r>
            <a:r>
              <a:rPr lang="en-US" dirty="0" smtClean="0"/>
              <a:t>);</a:t>
            </a:r>
          </a:p>
          <a:p>
            <a:pPr>
              <a:buNone/>
            </a:pPr>
            <a:r>
              <a:rPr lang="en-US"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xEl>
                                              <p:pRg st="0" end="0"/>
                                            </p:txEl>
                                          </p:spTgt>
                                        </p:tgtEl>
                                        <p:attrNameLst>
                                          <p:attrName>style.visibility</p:attrName>
                                        </p:attrNameLst>
                                      </p:cBhvr>
                                      <p:to>
                                        <p:strVal val="visible"/>
                                      </p:to>
                                    </p:set>
                                    <p:animEffect transition="in" filter="fade">
                                      <p:cBhvr>
                                        <p:cTn id="14" dur="1000"/>
                                        <p:tgtEl>
                                          <p:spTgt spid="3">
                                            <p:txEl>
                                              <p:pRg st="0" end="0"/>
                                            </p:txEl>
                                          </p:spTgt>
                                        </p:tgtEl>
                                      </p:cBhvr>
                                    </p:animEffect>
                                    <p:anim calcmode="lin" valueType="num">
                                      <p:cBhvr>
                                        <p:cTn id="15"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animEffect transition="in" filter="fade">
                                      <p:cBhvr>
                                        <p:cTn id="19" dur="1000"/>
                                        <p:tgtEl>
                                          <p:spTgt spid="3">
                                            <p:txEl>
                                              <p:pRg st="1" end="1"/>
                                            </p:txEl>
                                          </p:spTgt>
                                        </p:tgtEl>
                                      </p:cBhvr>
                                    </p:animEffect>
                                    <p:anim calcmode="lin" valueType="num">
                                      <p:cBhvr>
                                        <p:cTn id="20"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3">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3">
                                            <p:txEl>
                                              <p:pRg st="2" end="2"/>
                                            </p:txEl>
                                          </p:spTgt>
                                        </p:tgtEl>
                                        <p:attrNameLst>
                                          <p:attrName>style.visibility</p:attrName>
                                        </p:attrNameLst>
                                      </p:cBhvr>
                                      <p:to>
                                        <p:strVal val="visible"/>
                                      </p:to>
                                    </p:set>
                                    <p:animEffect transition="in" filter="fade">
                                      <p:cBhvr>
                                        <p:cTn id="24" dur="1000"/>
                                        <p:tgtEl>
                                          <p:spTgt spid="3">
                                            <p:txEl>
                                              <p:pRg st="2" end="2"/>
                                            </p:txEl>
                                          </p:spTgt>
                                        </p:tgtEl>
                                      </p:cBhvr>
                                    </p:animEffect>
                                    <p:anim calcmode="lin" valueType="num">
                                      <p:cBhvr>
                                        <p:cTn id="25"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3">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fade">
                                      <p:cBhvr>
                                        <p:cTn id="29" dur="1000"/>
                                        <p:tgtEl>
                                          <p:spTgt spid="3">
                                            <p:txEl>
                                              <p:pRg st="3" end="3"/>
                                            </p:txEl>
                                          </p:spTgt>
                                        </p:tgtEl>
                                      </p:cBhvr>
                                    </p:animEffect>
                                    <p:anim calcmode="lin" valueType="num">
                                      <p:cBhvr>
                                        <p:cTn id="30"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3">
                                            <p:txEl>
                                              <p:pRg st="4" end="4"/>
                                            </p:txEl>
                                          </p:spTgt>
                                        </p:tgtEl>
                                        <p:attrNameLst>
                                          <p:attrName>style.visibility</p:attrName>
                                        </p:attrNameLst>
                                      </p:cBhvr>
                                      <p:to>
                                        <p:strVal val="visible"/>
                                      </p:to>
                                    </p:set>
                                    <p:animEffect transition="in" filter="fade">
                                      <p:cBhvr>
                                        <p:cTn id="36" dur="1000"/>
                                        <p:tgtEl>
                                          <p:spTgt spid="3">
                                            <p:txEl>
                                              <p:pRg st="4" end="4"/>
                                            </p:txEl>
                                          </p:spTgt>
                                        </p:tgtEl>
                                      </p:cBhvr>
                                    </p:animEffect>
                                    <p:anim calcmode="lin" valueType="num">
                                      <p:cBhvr>
                                        <p:cTn id="37" dur="1000" fill="hold"/>
                                        <p:tgtEl>
                                          <p:spTgt spid="3">
                                            <p:txEl>
                                              <p:pRg st="4" end="4"/>
                                            </p:txEl>
                                          </p:spTgt>
                                        </p:tgtEl>
                                        <p:attrNameLst>
                                          <p:attrName>ppt_x</p:attrName>
                                        </p:attrNameLst>
                                      </p:cBhvr>
                                      <p:tavLst>
                                        <p:tav tm="0">
                                          <p:val>
                                            <p:strVal val="#ppt_x"/>
                                          </p:val>
                                        </p:tav>
                                        <p:tav tm="100000">
                                          <p:val>
                                            <p:strVal val="#ppt_x"/>
                                          </p:val>
                                        </p:tav>
                                      </p:tavLst>
                                    </p:anim>
                                    <p:anim calcmode="lin" valueType="num">
                                      <p:cBhvr>
                                        <p:cTn id="38" dur="1000" fill="hold"/>
                                        <p:tgtEl>
                                          <p:spTgt spid="3">
                                            <p:txEl>
                                              <p:pRg st="4" end="4"/>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3">
                                            <p:txEl>
                                              <p:pRg st="5" end="5"/>
                                            </p:txEl>
                                          </p:spTgt>
                                        </p:tgtEl>
                                        <p:attrNameLst>
                                          <p:attrName>style.visibility</p:attrName>
                                        </p:attrNameLst>
                                      </p:cBhvr>
                                      <p:to>
                                        <p:strVal val="visible"/>
                                      </p:to>
                                    </p:set>
                                    <p:animEffect transition="in" filter="fade">
                                      <p:cBhvr>
                                        <p:cTn id="41" dur="1000"/>
                                        <p:tgtEl>
                                          <p:spTgt spid="3">
                                            <p:txEl>
                                              <p:pRg st="5" end="5"/>
                                            </p:txEl>
                                          </p:spTgt>
                                        </p:tgtEl>
                                      </p:cBhvr>
                                    </p:animEffect>
                                    <p:anim calcmode="lin" valueType="num">
                                      <p:cBhvr>
                                        <p:cTn id="42" dur="1000" fill="hold"/>
                                        <p:tgtEl>
                                          <p:spTgt spid="3">
                                            <p:txEl>
                                              <p:pRg st="5" end="5"/>
                                            </p:txEl>
                                          </p:spTgt>
                                        </p:tgtEl>
                                        <p:attrNameLst>
                                          <p:attrName>ppt_x</p:attrName>
                                        </p:attrNameLst>
                                      </p:cBhvr>
                                      <p:tavLst>
                                        <p:tav tm="0">
                                          <p:val>
                                            <p:strVal val="#ppt_x"/>
                                          </p:val>
                                        </p:tav>
                                        <p:tav tm="100000">
                                          <p:val>
                                            <p:strVal val="#ppt_x"/>
                                          </p:val>
                                        </p:tav>
                                      </p:tavLst>
                                    </p:anim>
                                    <p:anim calcmode="lin" valueType="num">
                                      <p:cBhvr>
                                        <p:cTn id="43" dur="1000" fill="hold"/>
                                        <p:tgtEl>
                                          <p:spTgt spid="3">
                                            <p:txEl>
                                              <p:pRg st="5" end="5"/>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3">
                                            <p:txEl>
                                              <p:pRg st="6" end="6"/>
                                            </p:txEl>
                                          </p:spTgt>
                                        </p:tgtEl>
                                        <p:attrNameLst>
                                          <p:attrName>style.visibility</p:attrName>
                                        </p:attrNameLst>
                                      </p:cBhvr>
                                      <p:to>
                                        <p:strVal val="visible"/>
                                      </p:to>
                                    </p:set>
                                    <p:animEffect transition="in" filter="fade">
                                      <p:cBhvr>
                                        <p:cTn id="46" dur="1000"/>
                                        <p:tgtEl>
                                          <p:spTgt spid="3">
                                            <p:txEl>
                                              <p:pRg st="6" end="6"/>
                                            </p:txEl>
                                          </p:spTgt>
                                        </p:tgtEl>
                                      </p:cBhvr>
                                    </p:animEffect>
                                    <p:anim calcmode="lin" valueType="num">
                                      <p:cBhvr>
                                        <p:cTn id="47" dur="1000" fill="hold"/>
                                        <p:tgtEl>
                                          <p:spTgt spid="3">
                                            <p:txEl>
                                              <p:pRg st="6" end="6"/>
                                            </p:txEl>
                                          </p:spTgt>
                                        </p:tgtEl>
                                        <p:attrNameLst>
                                          <p:attrName>ppt_x</p:attrName>
                                        </p:attrNameLst>
                                      </p:cBhvr>
                                      <p:tavLst>
                                        <p:tav tm="0">
                                          <p:val>
                                            <p:strVal val="#ppt_x"/>
                                          </p:val>
                                        </p:tav>
                                        <p:tav tm="100000">
                                          <p:val>
                                            <p:strVal val="#ppt_x"/>
                                          </p:val>
                                        </p:tav>
                                      </p:tavLst>
                                    </p:anim>
                                    <p:anim calcmode="lin" valueType="num">
                                      <p:cBhvr>
                                        <p:cTn id="48" dur="1000" fill="hold"/>
                                        <p:tgtEl>
                                          <p:spTgt spid="3">
                                            <p:txEl>
                                              <p:pRg st="6" end="6"/>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3">
                                            <p:txEl>
                                              <p:pRg st="7" end="7"/>
                                            </p:txEl>
                                          </p:spTgt>
                                        </p:tgtEl>
                                        <p:attrNameLst>
                                          <p:attrName>style.visibility</p:attrName>
                                        </p:attrNameLst>
                                      </p:cBhvr>
                                      <p:to>
                                        <p:strVal val="visible"/>
                                      </p:to>
                                    </p:set>
                                    <p:animEffect transition="in" filter="fade">
                                      <p:cBhvr>
                                        <p:cTn id="51" dur="1000"/>
                                        <p:tgtEl>
                                          <p:spTgt spid="3">
                                            <p:txEl>
                                              <p:pRg st="7" end="7"/>
                                            </p:txEl>
                                          </p:spTgt>
                                        </p:tgtEl>
                                      </p:cBhvr>
                                    </p:animEffect>
                                    <p:anim calcmode="lin" valueType="num">
                                      <p:cBhvr>
                                        <p:cTn id="52" dur="1000" fill="hold"/>
                                        <p:tgtEl>
                                          <p:spTgt spid="3">
                                            <p:txEl>
                                              <p:pRg st="7" end="7"/>
                                            </p:txEl>
                                          </p:spTgt>
                                        </p:tgtEl>
                                        <p:attrNameLst>
                                          <p:attrName>ppt_x</p:attrName>
                                        </p:attrNameLst>
                                      </p:cBhvr>
                                      <p:tavLst>
                                        <p:tav tm="0">
                                          <p:val>
                                            <p:strVal val="#ppt_x"/>
                                          </p:val>
                                        </p:tav>
                                        <p:tav tm="100000">
                                          <p:val>
                                            <p:strVal val="#ppt_x"/>
                                          </p:val>
                                        </p:tav>
                                      </p:tavLst>
                                    </p:anim>
                                    <p:anim calcmode="lin" valueType="num">
                                      <p:cBhvr>
                                        <p:cTn id="53" dur="1000" fill="hold"/>
                                        <p:tgtEl>
                                          <p:spTgt spid="3">
                                            <p:txEl>
                                              <p:pRg st="7" end="7"/>
                                            </p:txEl>
                                          </p:spTgt>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0"/>
                                  </p:stCondLst>
                                  <p:childTnLst>
                                    <p:set>
                                      <p:cBhvr>
                                        <p:cTn id="55" dur="1" fill="hold">
                                          <p:stCondLst>
                                            <p:cond delay="0"/>
                                          </p:stCondLst>
                                        </p:cTn>
                                        <p:tgtEl>
                                          <p:spTgt spid="3">
                                            <p:txEl>
                                              <p:pRg st="8" end="8"/>
                                            </p:txEl>
                                          </p:spTgt>
                                        </p:tgtEl>
                                        <p:attrNameLst>
                                          <p:attrName>style.visibility</p:attrName>
                                        </p:attrNameLst>
                                      </p:cBhvr>
                                      <p:to>
                                        <p:strVal val="visible"/>
                                      </p:to>
                                    </p:set>
                                    <p:animEffect transition="in" filter="fade">
                                      <p:cBhvr>
                                        <p:cTn id="56" dur="1000"/>
                                        <p:tgtEl>
                                          <p:spTgt spid="3">
                                            <p:txEl>
                                              <p:pRg st="8" end="8"/>
                                            </p:txEl>
                                          </p:spTgt>
                                        </p:tgtEl>
                                      </p:cBhvr>
                                    </p:animEffect>
                                    <p:anim calcmode="lin" valueType="num">
                                      <p:cBhvr>
                                        <p:cTn id="57" dur="1000" fill="hold"/>
                                        <p:tgtEl>
                                          <p:spTgt spid="3">
                                            <p:txEl>
                                              <p:pRg st="8" end="8"/>
                                            </p:txEl>
                                          </p:spTgt>
                                        </p:tgtEl>
                                        <p:attrNameLst>
                                          <p:attrName>ppt_x</p:attrName>
                                        </p:attrNameLst>
                                      </p:cBhvr>
                                      <p:tavLst>
                                        <p:tav tm="0">
                                          <p:val>
                                            <p:strVal val="#ppt_x"/>
                                          </p:val>
                                        </p:tav>
                                        <p:tav tm="100000">
                                          <p:val>
                                            <p:strVal val="#ppt_x"/>
                                          </p:val>
                                        </p:tav>
                                      </p:tavLst>
                                    </p:anim>
                                    <p:anim calcmode="lin" valueType="num">
                                      <p:cBhvr>
                                        <p:cTn id="58" dur="1000" fill="hold"/>
                                        <p:tgtEl>
                                          <p:spTgt spid="3">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Programming example</a:t>
            </a:r>
            <a:endParaRPr lang="en-IN" dirty="0"/>
          </a:p>
        </p:txBody>
      </p:sp>
      <p:sp>
        <p:nvSpPr>
          <p:cNvPr id="5" name="Content Placeholder 4"/>
          <p:cNvSpPr>
            <a:spLocks noGrp="1"/>
          </p:cNvSpPr>
          <p:nvPr>
            <p:ph idx="1"/>
          </p:nvPr>
        </p:nvSpPr>
        <p:spPr/>
        <p:txBody>
          <a:bodyPr>
            <a:normAutofit fontScale="85000" lnSpcReduction="20000"/>
          </a:bodyPr>
          <a:lstStyle/>
          <a:p>
            <a:pPr>
              <a:lnSpc>
                <a:spcPct val="110000"/>
              </a:lnSpc>
              <a:buNone/>
            </a:pPr>
            <a:r>
              <a:rPr lang="en-US" b="1" dirty="0" smtClean="0"/>
              <a:t>#include&lt;</a:t>
            </a:r>
            <a:r>
              <a:rPr lang="en-US" b="1" dirty="0" err="1" smtClean="0"/>
              <a:t>stdio.h</a:t>
            </a:r>
            <a:r>
              <a:rPr lang="en-US" b="1" dirty="0" smtClean="0"/>
              <a:t>&gt;</a:t>
            </a:r>
          </a:p>
          <a:p>
            <a:pPr>
              <a:lnSpc>
                <a:spcPct val="110000"/>
              </a:lnSpc>
              <a:buNone/>
            </a:pPr>
            <a:r>
              <a:rPr lang="en-US" b="1" dirty="0" smtClean="0"/>
              <a:t>int main()</a:t>
            </a:r>
          </a:p>
          <a:p>
            <a:pPr>
              <a:lnSpc>
                <a:spcPct val="110000"/>
              </a:lnSpc>
              <a:buNone/>
            </a:pPr>
            <a:r>
              <a:rPr lang="en-US" b="1" dirty="0" smtClean="0"/>
              <a:t>{</a:t>
            </a:r>
          </a:p>
          <a:p>
            <a:pPr>
              <a:lnSpc>
                <a:spcPct val="110000"/>
              </a:lnSpc>
              <a:buNone/>
            </a:pPr>
            <a:r>
              <a:rPr lang="en-US" b="1" dirty="0" smtClean="0"/>
              <a:t>	int </a:t>
            </a:r>
            <a:r>
              <a:rPr lang="en-US" b="1" dirty="0" err="1" smtClean="0"/>
              <a:t>i</a:t>
            </a:r>
            <a:r>
              <a:rPr lang="en-US" b="1" dirty="0" smtClean="0"/>
              <a:t>, n;</a:t>
            </a:r>
          </a:p>
          <a:p>
            <a:pPr>
              <a:lnSpc>
                <a:spcPct val="110000"/>
              </a:lnSpc>
              <a:buNone/>
            </a:pPr>
            <a:r>
              <a:rPr lang="en-US" b="1" dirty="0" smtClean="0"/>
              <a:t>   printf(“\n Enter the value of n :”);</a:t>
            </a:r>
          </a:p>
          <a:p>
            <a:pPr>
              <a:lnSpc>
                <a:spcPct val="110000"/>
              </a:lnSpc>
              <a:buNone/>
            </a:pPr>
            <a:r>
              <a:rPr lang="en-US" b="1" dirty="0" smtClean="0"/>
              <a:t>   scanf(“%d”, &amp;n);</a:t>
            </a:r>
          </a:p>
          <a:p>
            <a:pPr>
              <a:lnSpc>
                <a:spcPct val="110000"/>
              </a:lnSpc>
              <a:buNone/>
            </a:pPr>
            <a:r>
              <a:rPr lang="en-US" b="1" dirty="0" smtClean="0"/>
              <a:t>	for(</a:t>
            </a:r>
            <a:r>
              <a:rPr lang="en-US" b="1" dirty="0" err="1" smtClean="0"/>
              <a:t>i</a:t>
            </a:r>
            <a:r>
              <a:rPr lang="en-US" b="1" dirty="0" smtClean="0"/>
              <a:t>=0; </a:t>
            </a:r>
            <a:r>
              <a:rPr lang="en-US" b="1" dirty="0" err="1" smtClean="0"/>
              <a:t>i</a:t>
            </a:r>
            <a:r>
              <a:rPr lang="en-US" b="1" dirty="0" smtClean="0"/>
              <a:t>&lt;= n; </a:t>
            </a:r>
            <a:r>
              <a:rPr lang="en-US" b="1" dirty="0" err="1" smtClean="0"/>
              <a:t>i</a:t>
            </a:r>
            <a:r>
              <a:rPr lang="en-US" b="1" dirty="0" smtClean="0"/>
              <a:t>++)</a:t>
            </a:r>
          </a:p>
          <a:p>
            <a:pPr>
              <a:lnSpc>
                <a:spcPct val="110000"/>
              </a:lnSpc>
              <a:buNone/>
            </a:pPr>
            <a:r>
              <a:rPr lang="en-US" b="1" dirty="0" smtClean="0"/>
              <a:t>		printf(“\n %d”, </a:t>
            </a:r>
            <a:r>
              <a:rPr lang="en-US" b="1" dirty="0" err="1" smtClean="0"/>
              <a:t>i</a:t>
            </a:r>
            <a:r>
              <a:rPr lang="en-US" b="1" dirty="0" smtClean="0"/>
              <a:t>);</a:t>
            </a:r>
          </a:p>
          <a:p>
            <a:pPr>
              <a:lnSpc>
                <a:spcPct val="110000"/>
              </a:lnSpc>
              <a:buNone/>
            </a:pPr>
            <a:r>
              <a:rPr lang="en-US" b="1" dirty="0" smtClean="0"/>
              <a:t>	 return 0;</a:t>
            </a:r>
          </a:p>
          <a:p>
            <a:pPr>
              <a:lnSpc>
                <a:spcPct val="110000"/>
              </a:lnSpc>
              <a:buNone/>
            </a:pPr>
            <a:r>
              <a:rPr lang="en-US" b="1"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5">
                                            <p:txEl>
                                              <p:pRg st="0" end="0"/>
                                            </p:txEl>
                                          </p:spTgt>
                                        </p:tgtEl>
                                        <p:attrNameLst>
                                          <p:attrName>style.visibility</p:attrName>
                                        </p:attrNameLst>
                                      </p:cBhvr>
                                      <p:to>
                                        <p:strVal val="visible"/>
                                      </p:to>
                                    </p:set>
                                    <p:animEffect transition="in" filter="strips(downLeft)">
                                      <p:cBhvr>
                                        <p:cTn id="13" dur="500"/>
                                        <p:tgtEl>
                                          <p:spTgt spid="5">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5">
                                            <p:txEl>
                                              <p:pRg st="1" end="1"/>
                                            </p:txEl>
                                          </p:spTgt>
                                        </p:tgtEl>
                                        <p:attrNameLst>
                                          <p:attrName>style.visibility</p:attrName>
                                        </p:attrNameLst>
                                      </p:cBhvr>
                                      <p:to>
                                        <p:strVal val="visible"/>
                                      </p:to>
                                    </p:set>
                                    <p:animEffect transition="in" filter="strips(downLeft)">
                                      <p:cBhvr>
                                        <p:cTn id="16" dur="500"/>
                                        <p:tgtEl>
                                          <p:spTgt spid="5">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animEffect transition="in" filter="strips(downLeft)">
                                      <p:cBhvr>
                                        <p:cTn id="19" dur="500"/>
                                        <p:tgtEl>
                                          <p:spTgt spid="5">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strips(downLeft)">
                                      <p:cBhvr>
                                        <p:cTn id="22" dur="500"/>
                                        <p:tgtEl>
                                          <p:spTgt spid="5">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5">
                                            <p:txEl>
                                              <p:pRg st="4" end="4"/>
                                            </p:txEl>
                                          </p:spTgt>
                                        </p:tgtEl>
                                        <p:attrNameLst>
                                          <p:attrName>style.visibility</p:attrName>
                                        </p:attrNameLst>
                                      </p:cBhvr>
                                      <p:to>
                                        <p:strVal val="visible"/>
                                      </p:to>
                                    </p:set>
                                    <p:animEffect transition="in" filter="strips(downLeft)">
                                      <p:cBhvr>
                                        <p:cTn id="25" dur="500"/>
                                        <p:tgtEl>
                                          <p:spTgt spid="5">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strips(downLeft)">
                                      <p:cBhvr>
                                        <p:cTn id="28" dur="500"/>
                                        <p:tgtEl>
                                          <p:spTgt spid="5">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5">
                                            <p:txEl>
                                              <p:pRg st="6" end="6"/>
                                            </p:txEl>
                                          </p:spTgt>
                                        </p:tgtEl>
                                        <p:attrNameLst>
                                          <p:attrName>style.visibility</p:attrName>
                                        </p:attrNameLst>
                                      </p:cBhvr>
                                      <p:to>
                                        <p:strVal val="visible"/>
                                      </p:to>
                                    </p:set>
                                    <p:animEffect transition="in" filter="strips(downLeft)">
                                      <p:cBhvr>
                                        <p:cTn id="31" dur="500"/>
                                        <p:tgtEl>
                                          <p:spTgt spid="5">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5">
                                            <p:txEl>
                                              <p:pRg st="7" end="7"/>
                                            </p:txEl>
                                          </p:spTgt>
                                        </p:tgtEl>
                                        <p:attrNameLst>
                                          <p:attrName>style.visibility</p:attrName>
                                        </p:attrNameLst>
                                      </p:cBhvr>
                                      <p:to>
                                        <p:strVal val="visible"/>
                                      </p:to>
                                    </p:set>
                                    <p:animEffect transition="in" filter="strips(downLeft)">
                                      <p:cBhvr>
                                        <p:cTn id="34" dur="500"/>
                                        <p:tgtEl>
                                          <p:spTgt spid="5">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5">
                                            <p:txEl>
                                              <p:pRg st="8" end="8"/>
                                            </p:txEl>
                                          </p:spTgt>
                                        </p:tgtEl>
                                        <p:attrNameLst>
                                          <p:attrName>style.visibility</p:attrName>
                                        </p:attrNameLst>
                                      </p:cBhvr>
                                      <p:to>
                                        <p:strVal val="visible"/>
                                      </p:to>
                                    </p:set>
                                    <p:animEffect transition="in" filter="strips(downLeft)">
                                      <p:cBhvr>
                                        <p:cTn id="37" dur="500"/>
                                        <p:tgtEl>
                                          <p:spTgt spid="5">
                                            <p:txEl>
                                              <p:pRg st="8" end="8"/>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5">
                                            <p:txEl>
                                              <p:pRg st="9" end="9"/>
                                            </p:txEl>
                                          </p:spTgt>
                                        </p:tgtEl>
                                        <p:attrNameLst>
                                          <p:attrName>style.visibility</p:attrName>
                                        </p:attrNameLst>
                                      </p:cBhvr>
                                      <p:to>
                                        <p:strVal val="visible"/>
                                      </p:to>
                                    </p:set>
                                    <p:animEffect transition="in" filter="strips(downLeft)">
                                      <p:cBhvr>
                                        <p:cTn id="40" dur="500"/>
                                        <p:tgtEl>
                                          <p:spTgt spid="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38068" y="-243408"/>
            <a:ext cx="7498080" cy="857232"/>
          </a:xfrm>
        </p:spPr>
        <p:txBody>
          <a:bodyPr/>
          <a:lstStyle/>
          <a:p>
            <a:r>
              <a:rPr lang="en-US" dirty="0" smtClean="0"/>
              <a:t>Do while loop</a:t>
            </a:r>
            <a:endParaRPr lang="en-IN" dirty="0"/>
          </a:p>
        </p:txBody>
      </p:sp>
      <p:sp>
        <p:nvSpPr>
          <p:cNvPr id="3" name="Content Placeholder 2"/>
          <p:cNvSpPr>
            <a:spLocks noGrp="1"/>
          </p:cNvSpPr>
          <p:nvPr>
            <p:ph idx="1"/>
          </p:nvPr>
        </p:nvSpPr>
        <p:spPr>
          <a:xfrm>
            <a:off x="827584" y="476672"/>
            <a:ext cx="8064896" cy="6381328"/>
          </a:xfrm>
        </p:spPr>
        <p:txBody>
          <a:bodyPr/>
          <a:lstStyle/>
          <a:p>
            <a:r>
              <a:rPr lang="en-US" sz="2800" smtClean="0"/>
              <a:t>The </a:t>
            </a:r>
            <a:r>
              <a:rPr lang="en-US" sz="2800" smtClean="0"/>
              <a:t>DOWHILE  </a:t>
            </a:r>
            <a:r>
              <a:rPr lang="en-US" sz="2800" dirty="0" smtClean="0"/>
              <a:t>loop is a post test loop</a:t>
            </a:r>
          </a:p>
          <a:p>
            <a:r>
              <a:rPr lang="en-US" sz="2800" dirty="0" smtClean="0"/>
              <a:t>The flow chart for do while loop is given as follows</a:t>
            </a:r>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r>
              <a:rPr lang="en-US" dirty="0" smtClean="0"/>
              <a:t>         </a:t>
            </a:r>
          </a:p>
          <a:p>
            <a:pPr>
              <a:buNone/>
            </a:pPr>
            <a:r>
              <a:rPr lang="en-US" sz="2400" dirty="0" smtClean="0"/>
              <a:t>                  </a:t>
            </a:r>
            <a:endParaRPr lang="en-US" dirty="0" smtClean="0"/>
          </a:p>
        </p:txBody>
      </p:sp>
      <p:sp>
        <p:nvSpPr>
          <p:cNvPr id="5" name="Rectangle 4"/>
          <p:cNvSpPr/>
          <p:nvPr/>
        </p:nvSpPr>
        <p:spPr>
          <a:xfrm>
            <a:off x="3643306" y="2143116"/>
            <a:ext cx="2071702"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initialize</a:t>
            </a:r>
            <a:endParaRPr lang="en-US" b="1" dirty="0">
              <a:solidFill>
                <a:schemeClr val="tx1"/>
              </a:solidFill>
            </a:endParaRPr>
          </a:p>
        </p:txBody>
      </p:sp>
      <p:sp>
        <p:nvSpPr>
          <p:cNvPr id="30" name="Rectangle 29"/>
          <p:cNvSpPr/>
          <p:nvPr/>
        </p:nvSpPr>
        <p:spPr>
          <a:xfrm>
            <a:off x="3357157" y="3268264"/>
            <a:ext cx="2824668" cy="2178859"/>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Rectangle 5"/>
          <p:cNvSpPr/>
          <p:nvPr/>
        </p:nvSpPr>
        <p:spPr>
          <a:xfrm>
            <a:off x="3643306" y="3357562"/>
            <a:ext cx="2143140"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actions</a:t>
            </a:r>
            <a:endParaRPr lang="en-US" b="1" dirty="0">
              <a:solidFill>
                <a:schemeClr val="tx1"/>
              </a:solidFill>
            </a:endParaRPr>
          </a:p>
        </p:txBody>
      </p:sp>
      <p:sp>
        <p:nvSpPr>
          <p:cNvPr id="7" name="Rectangle 6"/>
          <p:cNvSpPr/>
          <p:nvPr/>
        </p:nvSpPr>
        <p:spPr>
          <a:xfrm>
            <a:off x="3643306" y="4572008"/>
            <a:ext cx="2214578" cy="78581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update</a:t>
            </a:r>
            <a:endParaRPr lang="en-IN" dirty="0">
              <a:solidFill>
                <a:schemeClr val="tx1"/>
              </a:solidFill>
            </a:endParaRPr>
          </a:p>
        </p:txBody>
      </p:sp>
      <p:sp>
        <p:nvSpPr>
          <p:cNvPr id="8" name="Hexagon 7"/>
          <p:cNvSpPr/>
          <p:nvPr/>
        </p:nvSpPr>
        <p:spPr>
          <a:xfrm>
            <a:off x="3643306" y="5715016"/>
            <a:ext cx="2286016" cy="71438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solidFill>
                  <a:schemeClr val="tx1"/>
                </a:solidFill>
              </a:rPr>
              <a:t>condition</a:t>
            </a:r>
            <a:endParaRPr lang="en-IN" dirty="0">
              <a:solidFill>
                <a:schemeClr val="tx1"/>
              </a:solidFill>
            </a:endParaRPr>
          </a:p>
        </p:txBody>
      </p:sp>
      <p:cxnSp>
        <p:nvCxnSpPr>
          <p:cNvPr id="22" name="Straight Connector 21"/>
          <p:cNvCxnSpPr/>
          <p:nvPr/>
        </p:nvCxnSpPr>
        <p:spPr>
          <a:xfrm rot="5400000">
            <a:off x="4572012" y="6643698"/>
            <a:ext cx="428604" cy="1588"/>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a:stCxn id="8" idx="3"/>
          </p:cNvCxnSpPr>
          <p:nvPr/>
        </p:nvCxnSpPr>
        <p:spPr>
          <a:xfrm rot="10800000">
            <a:off x="2071670" y="6072206"/>
            <a:ext cx="1571636" cy="1588"/>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rot="5400000" flipH="1" flipV="1">
            <a:off x="571472" y="4572008"/>
            <a:ext cx="3000396" cy="1588"/>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Arrow Connector 27"/>
          <p:cNvCxnSpPr/>
          <p:nvPr/>
        </p:nvCxnSpPr>
        <p:spPr>
          <a:xfrm>
            <a:off x="2070876" y="3072604"/>
            <a:ext cx="2572562"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 name="TextBox 3"/>
          <p:cNvSpPr txBox="1"/>
          <p:nvPr/>
        </p:nvSpPr>
        <p:spPr>
          <a:xfrm>
            <a:off x="2765122" y="5715016"/>
            <a:ext cx="813043" cy="369332"/>
          </a:xfrm>
          <a:prstGeom prst="rect">
            <a:avLst/>
          </a:prstGeom>
          <a:noFill/>
        </p:spPr>
        <p:txBody>
          <a:bodyPr wrap="none" rtlCol="0">
            <a:spAutoFit/>
          </a:bodyPr>
          <a:lstStyle/>
          <a:p>
            <a:r>
              <a:rPr lang="en-US" dirty="0" smtClean="0"/>
              <a:t>TRUE</a:t>
            </a:r>
            <a:endParaRPr lang="en-US" dirty="0"/>
          </a:p>
        </p:txBody>
      </p:sp>
      <p:sp>
        <p:nvSpPr>
          <p:cNvPr id="21" name="TextBox 20"/>
          <p:cNvSpPr txBox="1"/>
          <p:nvPr/>
        </p:nvSpPr>
        <p:spPr>
          <a:xfrm>
            <a:off x="4785520" y="6518786"/>
            <a:ext cx="915635" cy="369332"/>
          </a:xfrm>
          <a:prstGeom prst="rect">
            <a:avLst/>
          </a:prstGeom>
          <a:noFill/>
        </p:spPr>
        <p:txBody>
          <a:bodyPr wrap="none" rtlCol="0">
            <a:spAutoFit/>
          </a:bodyPr>
          <a:lstStyle/>
          <a:p>
            <a:r>
              <a:rPr lang="en-US" dirty="0" smtClean="0"/>
              <a:t>FALSE</a:t>
            </a:r>
            <a:endParaRPr lang="en-US" dirty="0"/>
          </a:p>
        </p:txBody>
      </p:sp>
      <p:cxnSp>
        <p:nvCxnSpPr>
          <p:cNvPr id="11" name="Straight Arrow Connector 10"/>
          <p:cNvCxnSpPr/>
          <p:nvPr/>
        </p:nvCxnSpPr>
        <p:spPr>
          <a:xfrm>
            <a:off x="4643438" y="1484784"/>
            <a:ext cx="0" cy="658332"/>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6" name="Straight Arrow Connector 15"/>
          <p:cNvCxnSpPr>
            <a:stCxn id="5" idx="2"/>
          </p:cNvCxnSpPr>
          <p:nvPr/>
        </p:nvCxnSpPr>
        <p:spPr>
          <a:xfrm>
            <a:off x="4679157" y="2928934"/>
            <a:ext cx="0"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19" name="Straight Arrow Connector 18"/>
          <p:cNvCxnSpPr/>
          <p:nvPr/>
        </p:nvCxnSpPr>
        <p:spPr>
          <a:xfrm>
            <a:off x="4714876" y="4143380"/>
            <a:ext cx="0" cy="42862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25" name="Straight Arrow Connector 24"/>
          <p:cNvCxnSpPr>
            <a:stCxn id="7" idx="2"/>
          </p:cNvCxnSpPr>
          <p:nvPr/>
        </p:nvCxnSpPr>
        <p:spPr>
          <a:xfrm>
            <a:off x="4750595" y="5357826"/>
            <a:ext cx="0" cy="357190"/>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Tree>
  </p:cSld>
  <p:clrMapOvr>
    <a:masterClrMapping/>
  </p:clrMapOvr>
  <p:transition>
    <p:strips dir="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4" presetClass="entr" presetSubtype="10"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randombar(horizontal)">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randombar(horizontal)">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47" presetClass="entr" presetSubtype="0"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1000"/>
                                        <p:tgtEl>
                                          <p:spTgt spid="11"/>
                                        </p:tgtEl>
                                      </p:cBhvr>
                                    </p:animEffect>
                                    <p:anim calcmode="lin" valueType="num">
                                      <p:cBhvr>
                                        <p:cTn id="24" dur="1000" fill="hold"/>
                                        <p:tgtEl>
                                          <p:spTgt spid="11"/>
                                        </p:tgtEl>
                                        <p:attrNameLst>
                                          <p:attrName>ppt_x</p:attrName>
                                        </p:attrNameLst>
                                      </p:cBhvr>
                                      <p:tavLst>
                                        <p:tav tm="0">
                                          <p:val>
                                            <p:strVal val="#ppt_x"/>
                                          </p:val>
                                        </p:tav>
                                        <p:tav tm="100000">
                                          <p:val>
                                            <p:strVal val="#ppt_x"/>
                                          </p:val>
                                        </p:tav>
                                      </p:tavLst>
                                    </p:anim>
                                    <p:anim calcmode="lin" valueType="num">
                                      <p:cBhvr>
                                        <p:cTn id="25"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14" presetClass="entr" presetSubtype="10" fill="hold" grpId="0"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randombar(horizontal)">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1000"/>
                                        <p:tgtEl>
                                          <p:spTgt spid="16"/>
                                        </p:tgtEl>
                                      </p:cBhvr>
                                    </p:animEffect>
                                    <p:anim calcmode="lin" valueType="num">
                                      <p:cBhvr>
                                        <p:cTn id="36" dur="1000" fill="hold"/>
                                        <p:tgtEl>
                                          <p:spTgt spid="16"/>
                                        </p:tgtEl>
                                        <p:attrNameLst>
                                          <p:attrName>ppt_x</p:attrName>
                                        </p:attrNameLst>
                                      </p:cBhvr>
                                      <p:tavLst>
                                        <p:tav tm="0">
                                          <p:val>
                                            <p:strVal val="#ppt_x"/>
                                          </p:val>
                                        </p:tav>
                                        <p:tav tm="100000">
                                          <p:val>
                                            <p:strVal val="#ppt_x"/>
                                          </p:val>
                                        </p:tav>
                                      </p:tavLst>
                                    </p:anim>
                                    <p:anim calcmode="lin" valueType="num">
                                      <p:cBhvr>
                                        <p:cTn id="37"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barn(inVertical)">
                                      <p:cBhvr>
                                        <p:cTn id="46" dur="500"/>
                                        <p:tgtEl>
                                          <p:spTgt spid="6"/>
                                        </p:tgtEl>
                                      </p:cBhvr>
                                    </p:animEffect>
                                  </p:childTnLst>
                                </p:cTn>
                              </p:par>
                            </p:childTnLst>
                          </p:cTn>
                        </p:par>
                      </p:childTnLst>
                    </p:cTn>
                  </p:par>
                  <p:par>
                    <p:cTn id="47" fill="hold">
                      <p:stCondLst>
                        <p:cond delay="indefinite"/>
                      </p:stCondLst>
                      <p:childTnLst>
                        <p:par>
                          <p:cTn id="48" fill="hold">
                            <p:stCondLst>
                              <p:cond delay="0"/>
                            </p:stCondLst>
                            <p:childTnLst>
                              <p:par>
                                <p:cTn id="49" presetID="47" presetClass="entr" presetSubtype="0" fill="hold" nodeType="clickEffect">
                                  <p:stCondLst>
                                    <p:cond delay="0"/>
                                  </p:stCondLst>
                                  <p:childTnLst>
                                    <p:set>
                                      <p:cBhvr>
                                        <p:cTn id="50" dur="1" fill="hold">
                                          <p:stCondLst>
                                            <p:cond delay="0"/>
                                          </p:stCondLst>
                                        </p:cTn>
                                        <p:tgtEl>
                                          <p:spTgt spid="19"/>
                                        </p:tgtEl>
                                        <p:attrNameLst>
                                          <p:attrName>style.visibility</p:attrName>
                                        </p:attrNameLst>
                                      </p:cBhvr>
                                      <p:to>
                                        <p:strVal val="visible"/>
                                      </p:to>
                                    </p:set>
                                    <p:animEffect transition="in" filter="fade">
                                      <p:cBhvr>
                                        <p:cTn id="51" dur="1000"/>
                                        <p:tgtEl>
                                          <p:spTgt spid="19"/>
                                        </p:tgtEl>
                                      </p:cBhvr>
                                    </p:animEffect>
                                    <p:anim calcmode="lin" valueType="num">
                                      <p:cBhvr>
                                        <p:cTn id="52" dur="1000" fill="hold"/>
                                        <p:tgtEl>
                                          <p:spTgt spid="19"/>
                                        </p:tgtEl>
                                        <p:attrNameLst>
                                          <p:attrName>ppt_x</p:attrName>
                                        </p:attrNameLst>
                                      </p:cBhvr>
                                      <p:tavLst>
                                        <p:tav tm="0">
                                          <p:val>
                                            <p:strVal val="#ppt_x"/>
                                          </p:val>
                                        </p:tav>
                                        <p:tav tm="100000">
                                          <p:val>
                                            <p:strVal val="#ppt_x"/>
                                          </p:val>
                                        </p:tav>
                                      </p:tavLst>
                                    </p:anim>
                                    <p:anim calcmode="lin" valueType="num">
                                      <p:cBhvr>
                                        <p:cTn id="53"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ID="14" presetClass="entr" presetSubtype="10" fill="hold" grpId="0" nodeType="clickEffect">
                                  <p:stCondLst>
                                    <p:cond delay="0"/>
                                  </p:stCondLst>
                                  <p:childTnLst>
                                    <p:set>
                                      <p:cBhvr>
                                        <p:cTn id="57" dur="1" fill="hold">
                                          <p:stCondLst>
                                            <p:cond delay="0"/>
                                          </p:stCondLst>
                                        </p:cTn>
                                        <p:tgtEl>
                                          <p:spTgt spid="7"/>
                                        </p:tgtEl>
                                        <p:attrNameLst>
                                          <p:attrName>style.visibility</p:attrName>
                                        </p:attrNameLst>
                                      </p:cBhvr>
                                      <p:to>
                                        <p:strVal val="visible"/>
                                      </p:to>
                                    </p:set>
                                    <p:animEffect transition="in" filter="randombar(horizontal)">
                                      <p:cBhvr>
                                        <p:cTn id="58" dur="500"/>
                                        <p:tgtEl>
                                          <p:spTgt spid="7"/>
                                        </p:tgtEl>
                                      </p:cBhvr>
                                    </p:animEffect>
                                  </p:childTnLst>
                                </p:cTn>
                              </p:par>
                            </p:childTnLst>
                          </p:cTn>
                        </p:par>
                      </p:childTnLst>
                    </p:cTn>
                  </p:par>
                  <p:par>
                    <p:cTn id="59" fill="hold">
                      <p:stCondLst>
                        <p:cond delay="indefinite"/>
                      </p:stCondLst>
                      <p:childTnLst>
                        <p:par>
                          <p:cTn id="60" fill="hold">
                            <p:stCondLst>
                              <p:cond delay="0"/>
                            </p:stCondLst>
                            <p:childTnLst>
                              <p:par>
                                <p:cTn id="61" presetID="47" presetClass="entr" presetSubtype="0" fill="hold" nodeType="clickEffect">
                                  <p:stCondLst>
                                    <p:cond delay="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14" presetClass="entr" presetSubtype="10" fill="hold" grpId="0" nodeType="clickEffect">
                                  <p:stCondLst>
                                    <p:cond delay="0"/>
                                  </p:stCondLst>
                                  <p:childTnLst>
                                    <p:set>
                                      <p:cBhvr>
                                        <p:cTn id="69" dur="1" fill="hold">
                                          <p:stCondLst>
                                            <p:cond delay="0"/>
                                          </p:stCondLst>
                                        </p:cTn>
                                        <p:tgtEl>
                                          <p:spTgt spid="8"/>
                                        </p:tgtEl>
                                        <p:attrNameLst>
                                          <p:attrName>style.visibility</p:attrName>
                                        </p:attrNameLst>
                                      </p:cBhvr>
                                      <p:to>
                                        <p:strVal val="visible"/>
                                      </p:to>
                                    </p:set>
                                    <p:animEffect transition="in" filter="randombar(horizontal)">
                                      <p:cBhvr>
                                        <p:cTn id="70" dur="500"/>
                                        <p:tgtEl>
                                          <p:spTgt spid="8"/>
                                        </p:tgtEl>
                                      </p:cBhvr>
                                    </p:animEffect>
                                  </p:childTnLst>
                                </p:cTn>
                              </p:par>
                            </p:childTnLst>
                          </p:cTn>
                        </p:par>
                      </p:childTnLst>
                    </p:cTn>
                  </p:par>
                  <p:par>
                    <p:cTn id="71" fill="hold">
                      <p:stCondLst>
                        <p:cond delay="indefinite"/>
                      </p:stCondLst>
                      <p:childTnLst>
                        <p:par>
                          <p:cTn id="72" fill="hold">
                            <p:stCondLst>
                              <p:cond delay="0"/>
                            </p:stCondLst>
                            <p:childTnLst>
                              <p:par>
                                <p:cTn id="73" presetID="14" presetClass="entr" presetSubtype="10" fill="hold" grpId="0" nodeType="clickEffect">
                                  <p:stCondLst>
                                    <p:cond delay="0"/>
                                  </p:stCondLst>
                                  <p:childTnLst>
                                    <p:set>
                                      <p:cBhvr>
                                        <p:cTn id="74" dur="1" fill="hold">
                                          <p:stCondLst>
                                            <p:cond delay="0"/>
                                          </p:stCondLst>
                                        </p:cTn>
                                        <p:tgtEl>
                                          <p:spTgt spid="4"/>
                                        </p:tgtEl>
                                        <p:attrNameLst>
                                          <p:attrName>style.visibility</p:attrName>
                                        </p:attrNameLst>
                                      </p:cBhvr>
                                      <p:to>
                                        <p:strVal val="visible"/>
                                      </p:to>
                                    </p:set>
                                    <p:animEffect transition="in" filter="randombar(horizontal)">
                                      <p:cBhvr>
                                        <p:cTn id="75" dur="500"/>
                                        <p:tgtEl>
                                          <p:spTgt spid="4"/>
                                        </p:tgtEl>
                                      </p:cBhvr>
                                    </p:animEffect>
                                  </p:childTnLst>
                                </p:cTn>
                              </p:par>
                            </p:childTnLst>
                          </p:cTn>
                        </p:par>
                      </p:childTnLst>
                    </p:cTn>
                  </p:par>
                  <p:par>
                    <p:cTn id="76" fill="hold">
                      <p:stCondLst>
                        <p:cond delay="indefinite"/>
                      </p:stCondLst>
                      <p:childTnLst>
                        <p:par>
                          <p:cTn id="77" fill="hold">
                            <p:stCondLst>
                              <p:cond delay="0"/>
                            </p:stCondLst>
                            <p:childTnLst>
                              <p:par>
                                <p:cTn id="78" presetID="42" presetClass="entr" presetSubtype="0" fill="hold" nodeType="click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fade">
                                      <p:cBhvr>
                                        <p:cTn id="80" dur="1000"/>
                                        <p:tgtEl>
                                          <p:spTgt spid="24"/>
                                        </p:tgtEl>
                                      </p:cBhvr>
                                    </p:animEffect>
                                    <p:anim calcmode="lin" valueType="num">
                                      <p:cBhvr>
                                        <p:cTn id="81" dur="1000" fill="hold"/>
                                        <p:tgtEl>
                                          <p:spTgt spid="24"/>
                                        </p:tgtEl>
                                        <p:attrNameLst>
                                          <p:attrName>ppt_x</p:attrName>
                                        </p:attrNameLst>
                                      </p:cBhvr>
                                      <p:tavLst>
                                        <p:tav tm="0">
                                          <p:val>
                                            <p:strVal val="#ppt_x"/>
                                          </p:val>
                                        </p:tav>
                                        <p:tav tm="100000">
                                          <p:val>
                                            <p:strVal val="#ppt_x"/>
                                          </p:val>
                                        </p:tav>
                                      </p:tavLst>
                                    </p:anim>
                                    <p:anim calcmode="lin" valueType="num">
                                      <p:cBhvr>
                                        <p:cTn id="82" dur="1000" fill="hold"/>
                                        <p:tgtEl>
                                          <p:spTgt spid="24"/>
                                        </p:tgtEl>
                                        <p:attrNameLst>
                                          <p:attrName>ppt_y</p:attrName>
                                        </p:attrNameLst>
                                      </p:cBhvr>
                                      <p:tavLst>
                                        <p:tav tm="0">
                                          <p:val>
                                            <p:strVal val="#ppt_y+.1"/>
                                          </p:val>
                                        </p:tav>
                                        <p:tav tm="100000">
                                          <p:val>
                                            <p:strVal val="#ppt_y"/>
                                          </p:val>
                                        </p:tav>
                                      </p:tavLst>
                                    </p:anim>
                                  </p:childTnLst>
                                </p:cTn>
                              </p:par>
                            </p:childTnLst>
                          </p:cTn>
                        </p:par>
                      </p:childTnLst>
                    </p:cTn>
                  </p:par>
                  <p:par>
                    <p:cTn id="83" fill="hold">
                      <p:stCondLst>
                        <p:cond delay="indefinite"/>
                      </p:stCondLst>
                      <p:childTnLst>
                        <p:par>
                          <p:cTn id="84" fill="hold">
                            <p:stCondLst>
                              <p:cond delay="0"/>
                            </p:stCondLst>
                            <p:childTnLst>
                              <p:par>
                                <p:cTn id="85" presetID="42" presetClass="entr" presetSubtype="0" fill="hold" nodeType="clickEffect">
                                  <p:stCondLst>
                                    <p:cond delay="0"/>
                                  </p:stCondLst>
                                  <p:childTnLst>
                                    <p:set>
                                      <p:cBhvr>
                                        <p:cTn id="86" dur="1" fill="hold">
                                          <p:stCondLst>
                                            <p:cond delay="0"/>
                                          </p:stCondLst>
                                        </p:cTn>
                                        <p:tgtEl>
                                          <p:spTgt spid="26"/>
                                        </p:tgtEl>
                                        <p:attrNameLst>
                                          <p:attrName>style.visibility</p:attrName>
                                        </p:attrNameLst>
                                      </p:cBhvr>
                                      <p:to>
                                        <p:strVal val="visible"/>
                                      </p:to>
                                    </p:set>
                                    <p:animEffect transition="in" filter="fade">
                                      <p:cBhvr>
                                        <p:cTn id="87" dur="1000"/>
                                        <p:tgtEl>
                                          <p:spTgt spid="26"/>
                                        </p:tgtEl>
                                      </p:cBhvr>
                                    </p:animEffect>
                                    <p:anim calcmode="lin" valueType="num">
                                      <p:cBhvr>
                                        <p:cTn id="88" dur="1000" fill="hold"/>
                                        <p:tgtEl>
                                          <p:spTgt spid="26"/>
                                        </p:tgtEl>
                                        <p:attrNameLst>
                                          <p:attrName>ppt_x</p:attrName>
                                        </p:attrNameLst>
                                      </p:cBhvr>
                                      <p:tavLst>
                                        <p:tav tm="0">
                                          <p:val>
                                            <p:strVal val="#ppt_x"/>
                                          </p:val>
                                        </p:tav>
                                        <p:tav tm="100000">
                                          <p:val>
                                            <p:strVal val="#ppt_x"/>
                                          </p:val>
                                        </p:tav>
                                      </p:tavLst>
                                    </p:anim>
                                    <p:anim calcmode="lin" valueType="num">
                                      <p:cBhvr>
                                        <p:cTn id="8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ID="42" presetClass="entr" presetSubtype="0" fill="hold" nodeType="clickEffect">
                                  <p:stCondLst>
                                    <p:cond delay="0"/>
                                  </p:stCondLst>
                                  <p:childTnLst>
                                    <p:set>
                                      <p:cBhvr>
                                        <p:cTn id="93" dur="1" fill="hold">
                                          <p:stCondLst>
                                            <p:cond delay="0"/>
                                          </p:stCondLst>
                                        </p:cTn>
                                        <p:tgtEl>
                                          <p:spTgt spid="28"/>
                                        </p:tgtEl>
                                        <p:attrNameLst>
                                          <p:attrName>style.visibility</p:attrName>
                                        </p:attrNameLst>
                                      </p:cBhvr>
                                      <p:to>
                                        <p:strVal val="visible"/>
                                      </p:to>
                                    </p:set>
                                    <p:animEffect transition="in" filter="fade">
                                      <p:cBhvr>
                                        <p:cTn id="94" dur="1000"/>
                                        <p:tgtEl>
                                          <p:spTgt spid="28"/>
                                        </p:tgtEl>
                                      </p:cBhvr>
                                    </p:animEffect>
                                    <p:anim calcmode="lin" valueType="num">
                                      <p:cBhvr>
                                        <p:cTn id="95" dur="1000" fill="hold"/>
                                        <p:tgtEl>
                                          <p:spTgt spid="28"/>
                                        </p:tgtEl>
                                        <p:attrNameLst>
                                          <p:attrName>ppt_x</p:attrName>
                                        </p:attrNameLst>
                                      </p:cBhvr>
                                      <p:tavLst>
                                        <p:tav tm="0">
                                          <p:val>
                                            <p:strVal val="#ppt_x"/>
                                          </p:val>
                                        </p:tav>
                                        <p:tav tm="100000">
                                          <p:val>
                                            <p:strVal val="#ppt_x"/>
                                          </p:val>
                                        </p:tav>
                                      </p:tavLst>
                                    </p:anim>
                                    <p:anim calcmode="lin" valueType="num">
                                      <p:cBhvr>
                                        <p:cTn id="96" dur="1000" fill="hold"/>
                                        <p:tgtEl>
                                          <p:spTgt spid="28"/>
                                        </p:tgtEl>
                                        <p:attrNameLst>
                                          <p:attrName>ppt_y</p:attrName>
                                        </p:attrNameLst>
                                      </p:cBhvr>
                                      <p:tavLst>
                                        <p:tav tm="0">
                                          <p:val>
                                            <p:strVal val="#ppt_y+.1"/>
                                          </p:val>
                                        </p:tav>
                                        <p:tav tm="100000">
                                          <p:val>
                                            <p:strVal val="#ppt_y"/>
                                          </p:val>
                                        </p:tav>
                                      </p:tavLst>
                                    </p:anim>
                                  </p:childTnLst>
                                </p:cTn>
                              </p:par>
                            </p:childTnLst>
                          </p:cTn>
                        </p:par>
                      </p:childTnLst>
                    </p:cTn>
                  </p:par>
                  <p:par>
                    <p:cTn id="97" fill="hold">
                      <p:stCondLst>
                        <p:cond delay="indefinite"/>
                      </p:stCondLst>
                      <p:childTnLst>
                        <p:par>
                          <p:cTn id="98" fill="hold">
                            <p:stCondLst>
                              <p:cond delay="0"/>
                            </p:stCondLst>
                            <p:childTnLst>
                              <p:par>
                                <p:cTn id="99" presetID="14" presetClass="entr" presetSubtype="10" fill="hold" grpId="0" nodeType="clickEffect">
                                  <p:stCondLst>
                                    <p:cond delay="0"/>
                                  </p:stCondLst>
                                  <p:childTnLst>
                                    <p:set>
                                      <p:cBhvr>
                                        <p:cTn id="100" dur="1" fill="hold">
                                          <p:stCondLst>
                                            <p:cond delay="0"/>
                                          </p:stCondLst>
                                        </p:cTn>
                                        <p:tgtEl>
                                          <p:spTgt spid="21"/>
                                        </p:tgtEl>
                                        <p:attrNameLst>
                                          <p:attrName>style.visibility</p:attrName>
                                        </p:attrNameLst>
                                      </p:cBhvr>
                                      <p:to>
                                        <p:strVal val="visible"/>
                                      </p:to>
                                    </p:set>
                                    <p:animEffect transition="in" filter="randombar(horizontal)">
                                      <p:cBhvr>
                                        <p:cTn id="101" dur="500"/>
                                        <p:tgtEl>
                                          <p:spTgt spid="21"/>
                                        </p:tgtEl>
                                      </p:cBhvr>
                                    </p:animEffect>
                                  </p:childTnLst>
                                </p:cTn>
                              </p:par>
                            </p:childTnLst>
                          </p:cTn>
                        </p:par>
                      </p:childTnLst>
                    </p:cTn>
                  </p:par>
                  <p:par>
                    <p:cTn id="102" fill="hold">
                      <p:stCondLst>
                        <p:cond delay="indefinite"/>
                      </p:stCondLst>
                      <p:childTnLst>
                        <p:par>
                          <p:cTn id="103" fill="hold">
                            <p:stCondLst>
                              <p:cond delay="0"/>
                            </p:stCondLst>
                            <p:childTnLst>
                              <p:par>
                                <p:cTn id="104" presetID="47" presetClass="entr" presetSubtype="0" fill="hold" nodeType="clickEffect">
                                  <p:stCondLst>
                                    <p:cond delay="0"/>
                                  </p:stCondLst>
                                  <p:childTnLst>
                                    <p:set>
                                      <p:cBhvr>
                                        <p:cTn id="105" dur="1" fill="hold">
                                          <p:stCondLst>
                                            <p:cond delay="0"/>
                                          </p:stCondLst>
                                        </p:cTn>
                                        <p:tgtEl>
                                          <p:spTgt spid="22"/>
                                        </p:tgtEl>
                                        <p:attrNameLst>
                                          <p:attrName>style.visibility</p:attrName>
                                        </p:attrNameLst>
                                      </p:cBhvr>
                                      <p:to>
                                        <p:strVal val="visible"/>
                                      </p:to>
                                    </p:set>
                                    <p:animEffect transition="in" filter="fade">
                                      <p:cBhvr>
                                        <p:cTn id="106" dur="1000"/>
                                        <p:tgtEl>
                                          <p:spTgt spid="22"/>
                                        </p:tgtEl>
                                      </p:cBhvr>
                                    </p:animEffect>
                                    <p:anim calcmode="lin" valueType="num">
                                      <p:cBhvr>
                                        <p:cTn id="107" dur="1000" fill="hold"/>
                                        <p:tgtEl>
                                          <p:spTgt spid="22"/>
                                        </p:tgtEl>
                                        <p:attrNameLst>
                                          <p:attrName>ppt_x</p:attrName>
                                        </p:attrNameLst>
                                      </p:cBhvr>
                                      <p:tavLst>
                                        <p:tav tm="0">
                                          <p:val>
                                            <p:strVal val="#ppt_x"/>
                                          </p:val>
                                        </p:tav>
                                        <p:tav tm="100000">
                                          <p:val>
                                            <p:strVal val="#ppt_x"/>
                                          </p:val>
                                        </p:tav>
                                      </p:tavLst>
                                    </p:anim>
                                    <p:anim calcmode="lin" valueType="num">
                                      <p:cBhvr>
                                        <p:cTn id="108"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par>
                    <p:cTn id="109" fill="hold">
                      <p:stCondLst>
                        <p:cond delay="indefinite"/>
                      </p:stCondLst>
                      <p:childTnLst>
                        <p:par>
                          <p:cTn id="110" fill="hold">
                            <p:stCondLst>
                              <p:cond delay="0"/>
                            </p:stCondLst>
                            <p:childTnLst>
                              <p:par>
                                <p:cTn id="111" presetID="10" presetClass="entr" presetSubtype="0" fill="hold" nodeType="clickEffect">
                                  <p:stCondLst>
                                    <p:cond delay="0"/>
                                  </p:stCondLst>
                                  <p:childTnLst>
                                    <p:set>
                                      <p:cBhvr>
                                        <p:cTn id="112" dur="1" fill="hold">
                                          <p:stCondLst>
                                            <p:cond delay="0"/>
                                          </p:stCondLst>
                                        </p:cTn>
                                        <p:tgtEl>
                                          <p:spTgt spid="24"/>
                                        </p:tgtEl>
                                        <p:attrNameLst>
                                          <p:attrName>style.visibility</p:attrName>
                                        </p:attrNameLst>
                                      </p:cBhvr>
                                      <p:to>
                                        <p:strVal val="visible"/>
                                      </p:to>
                                    </p:set>
                                    <p:animEffect transition="in" filter="fade">
                                      <p:cBhvr>
                                        <p:cTn id="113" dur="500"/>
                                        <p:tgtEl>
                                          <p:spTgt spid="24"/>
                                        </p:tgtEl>
                                      </p:cBhvr>
                                    </p:animEffect>
                                  </p:childTnLst>
                                </p:cTn>
                              </p:par>
                            </p:childTnLst>
                          </p:cTn>
                        </p:par>
                      </p:childTnLst>
                    </p:cTn>
                  </p:par>
                  <p:par>
                    <p:cTn id="114" fill="hold">
                      <p:stCondLst>
                        <p:cond delay="indefinite"/>
                      </p:stCondLst>
                      <p:childTnLst>
                        <p:par>
                          <p:cTn id="115" fill="hold">
                            <p:stCondLst>
                              <p:cond delay="0"/>
                            </p:stCondLst>
                            <p:childTnLst>
                              <p:par>
                                <p:cTn id="116" presetID="10" presetClass="entr" presetSubtype="0" fill="hold" nodeType="clickEffect">
                                  <p:stCondLst>
                                    <p:cond delay="0"/>
                                  </p:stCondLst>
                                  <p:childTnLst>
                                    <p:set>
                                      <p:cBhvr>
                                        <p:cTn id="117" dur="1" fill="hold">
                                          <p:stCondLst>
                                            <p:cond delay="0"/>
                                          </p:stCondLst>
                                        </p:cTn>
                                        <p:tgtEl>
                                          <p:spTgt spid="26"/>
                                        </p:tgtEl>
                                        <p:attrNameLst>
                                          <p:attrName>style.visibility</p:attrName>
                                        </p:attrNameLst>
                                      </p:cBhvr>
                                      <p:to>
                                        <p:strVal val="visible"/>
                                      </p:to>
                                    </p:set>
                                    <p:animEffect transition="in" filter="fade">
                                      <p:cBhvr>
                                        <p:cTn id="118" dur="500"/>
                                        <p:tgtEl>
                                          <p:spTgt spid="26"/>
                                        </p:tgtEl>
                                      </p:cBhvr>
                                    </p:animEffect>
                                  </p:childTnLst>
                                </p:cTn>
                              </p:par>
                            </p:childTnLst>
                          </p:cTn>
                        </p:par>
                      </p:childTnLst>
                    </p:cTn>
                  </p:par>
                  <p:par>
                    <p:cTn id="119" fill="hold">
                      <p:stCondLst>
                        <p:cond delay="indefinite"/>
                      </p:stCondLst>
                      <p:childTnLst>
                        <p:par>
                          <p:cTn id="120" fill="hold">
                            <p:stCondLst>
                              <p:cond delay="0"/>
                            </p:stCondLst>
                            <p:childTnLst>
                              <p:par>
                                <p:cTn id="121" presetID="10" presetClass="entr" presetSubtype="0" fill="hold" nodeType="clickEffect">
                                  <p:stCondLst>
                                    <p:cond delay="0"/>
                                  </p:stCondLst>
                                  <p:childTnLst>
                                    <p:set>
                                      <p:cBhvr>
                                        <p:cTn id="122" dur="1" fill="hold">
                                          <p:stCondLst>
                                            <p:cond delay="0"/>
                                          </p:stCondLst>
                                        </p:cTn>
                                        <p:tgtEl>
                                          <p:spTgt spid="28"/>
                                        </p:tgtEl>
                                        <p:attrNameLst>
                                          <p:attrName>style.visibility</p:attrName>
                                        </p:attrNameLst>
                                      </p:cBhvr>
                                      <p:to>
                                        <p:strVal val="visible"/>
                                      </p:to>
                                    </p:set>
                                    <p:animEffect transition="in" filter="fade">
                                      <p:cBhvr>
                                        <p:cTn id="123"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animBg="1"/>
      <p:bldP spid="30" grpId="0" animBg="1"/>
      <p:bldP spid="6" grpId="0" animBg="1"/>
      <p:bldP spid="7" grpId="0" animBg="1"/>
      <p:bldP spid="8" grpId="0" animBg="1"/>
      <p:bldP spid="4" grpId="0"/>
      <p:bldP spid="2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IN" dirty="0"/>
          </a:p>
        </p:txBody>
      </p:sp>
      <p:sp>
        <p:nvSpPr>
          <p:cNvPr id="3" name="Content Placeholder 2"/>
          <p:cNvSpPr>
            <a:spLocks noGrp="1"/>
          </p:cNvSpPr>
          <p:nvPr>
            <p:ph idx="1"/>
          </p:nvPr>
        </p:nvSpPr>
        <p:spPr/>
        <p:txBody>
          <a:bodyPr/>
          <a:lstStyle/>
          <a:p>
            <a:r>
              <a:rPr lang="en-US" dirty="0" smtClean="0"/>
              <a:t>Like for loop and while loop, do while loop also uses an expression to control the loop, but it is tested after the execution of the body.</a:t>
            </a:r>
          </a:p>
          <a:p>
            <a:r>
              <a:rPr lang="en-US" dirty="0" smtClean="0"/>
              <a:t>In do while loop the body of the loop is executed at least once.</a:t>
            </a:r>
          </a:p>
          <a:p>
            <a:r>
              <a:rPr lang="en-US" dirty="0" smtClean="0"/>
              <a:t>In do while syntax while must be terminated by a semicolon</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do while</a:t>
            </a:r>
            <a:endParaRPr lang="en-IN" dirty="0"/>
          </a:p>
        </p:txBody>
      </p:sp>
      <p:sp>
        <p:nvSpPr>
          <p:cNvPr id="3" name="Content Placeholder 2"/>
          <p:cNvSpPr>
            <a:spLocks noGrp="1"/>
          </p:cNvSpPr>
          <p:nvPr>
            <p:ph idx="1"/>
          </p:nvPr>
        </p:nvSpPr>
        <p:spPr/>
        <p:txBody>
          <a:bodyPr>
            <a:normAutofit/>
          </a:bodyPr>
          <a:lstStyle/>
          <a:p>
            <a:pPr lvl="1">
              <a:buNone/>
            </a:pPr>
            <a:r>
              <a:rPr lang="en-US" sz="3200" dirty="0" smtClean="0"/>
              <a:t>do</a:t>
            </a:r>
          </a:p>
          <a:p>
            <a:pPr lvl="1">
              <a:buNone/>
            </a:pPr>
            <a:r>
              <a:rPr lang="en-US" sz="3200" dirty="0" smtClean="0"/>
              <a:t>{</a:t>
            </a:r>
          </a:p>
          <a:p>
            <a:pPr lvl="1">
              <a:buNone/>
            </a:pPr>
            <a:r>
              <a:rPr lang="en-US" sz="3200" dirty="0" smtClean="0"/>
              <a:t>	statements;</a:t>
            </a:r>
          </a:p>
          <a:p>
            <a:pPr lvl="1">
              <a:buNone/>
            </a:pPr>
            <a:r>
              <a:rPr lang="en-US" sz="3200" dirty="0" smtClean="0"/>
              <a:t>			:</a:t>
            </a:r>
          </a:p>
          <a:p>
            <a:pPr lvl="1">
              <a:buNone/>
            </a:pPr>
            <a:r>
              <a:rPr lang="en-US" sz="3200" dirty="0" smtClean="0"/>
              <a:t>			:</a:t>
            </a:r>
          </a:p>
          <a:p>
            <a:pPr lvl="1">
              <a:buNone/>
            </a:pPr>
            <a:r>
              <a:rPr lang="en-US" sz="3200" dirty="0" smtClean="0"/>
              <a:t>   statements;</a:t>
            </a:r>
          </a:p>
          <a:p>
            <a:pPr lvl="1">
              <a:buNone/>
            </a:pPr>
            <a:r>
              <a:rPr lang="en-US" sz="3200" dirty="0" smtClean="0"/>
              <a:t>}while(expression);</a:t>
            </a:r>
            <a:endParaRPr lang="en-IN" sz="32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trips(downLeft)">
                                      <p:cBhvr>
                                        <p:cTn id="25" dur="500"/>
                                        <p:tgtEl>
                                          <p:spTgt spid="3">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Programming example</a:t>
            </a:r>
            <a:endParaRPr lang="en-IN" dirty="0"/>
          </a:p>
        </p:txBody>
      </p:sp>
      <p:sp>
        <p:nvSpPr>
          <p:cNvPr id="3" name="Content Placeholder 2"/>
          <p:cNvSpPr>
            <a:spLocks noGrp="1"/>
          </p:cNvSpPr>
          <p:nvPr>
            <p:ph idx="1"/>
          </p:nvPr>
        </p:nvSpPr>
        <p:spPr/>
        <p:txBody>
          <a:bodyPr>
            <a:normAutofit fontScale="85000" lnSpcReduction="20000"/>
          </a:bodyPr>
          <a:lstStyle/>
          <a:p>
            <a:pPr algn="just" eaLnBrk="0" hangingPunct="0">
              <a:buNone/>
            </a:pPr>
            <a:r>
              <a:rPr lang="en-US" b="1" dirty="0" smtClean="0"/>
              <a:t>#include&lt;</a:t>
            </a:r>
            <a:r>
              <a:rPr lang="en-US" b="1" dirty="0" err="1" smtClean="0"/>
              <a:t>stdio.h</a:t>
            </a:r>
            <a:r>
              <a:rPr lang="en-US" b="1" dirty="0" smtClean="0"/>
              <a:t>&gt;</a:t>
            </a:r>
          </a:p>
          <a:p>
            <a:pPr algn="just" eaLnBrk="0" hangingPunct="0">
              <a:buNone/>
            </a:pPr>
            <a:r>
              <a:rPr lang="en-US" b="1" dirty="0" smtClean="0"/>
              <a:t>int main()</a:t>
            </a:r>
          </a:p>
          <a:p>
            <a:pPr algn="just" eaLnBrk="0" hangingPunct="0">
              <a:buNone/>
            </a:pPr>
            <a:r>
              <a:rPr lang="en-US" b="1" dirty="0" smtClean="0"/>
              <a:t>{</a:t>
            </a:r>
          </a:p>
          <a:p>
            <a:pPr algn="just" eaLnBrk="0" hangingPunct="0">
              <a:buNone/>
            </a:pPr>
            <a:r>
              <a:rPr lang="en-US" b="1" dirty="0" smtClean="0"/>
              <a:t>	int </a:t>
            </a:r>
            <a:r>
              <a:rPr lang="en-US" b="1" dirty="0" err="1" smtClean="0"/>
              <a:t>i</a:t>
            </a:r>
            <a:r>
              <a:rPr lang="en-US" b="1" dirty="0" smtClean="0"/>
              <a:t> = 0;</a:t>
            </a:r>
          </a:p>
          <a:p>
            <a:pPr algn="just" eaLnBrk="0" hangingPunct="0">
              <a:buNone/>
            </a:pPr>
            <a:r>
              <a:rPr lang="en-US" b="1" dirty="0" smtClean="0"/>
              <a:t>	do	</a:t>
            </a:r>
          </a:p>
          <a:p>
            <a:pPr algn="just" eaLnBrk="0" hangingPunct="0">
              <a:buNone/>
            </a:pPr>
            <a:r>
              <a:rPr lang="en-US" b="1" dirty="0" smtClean="0"/>
              <a:t>	{</a:t>
            </a:r>
          </a:p>
          <a:p>
            <a:pPr algn="just" eaLnBrk="0" hangingPunct="0">
              <a:buNone/>
            </a:pPr>
            <a:r>
              <a:rPr lang="en-US" b="1" dirty="0" smtClean="0"/>
              <a:t>		printf(“\n %d”, </a:t>
            </a:r>
            <a:r>
              <a:rPr lang="en-US" b="1" dirty="0" err="1" smtClean="0"/>
              <a:t>i</a:t>
            </a:r>
            <a:r>
              <a:rPr lang="en-US" b="1" dirty="0" smtClean="0"/>
              <a:t>);</a:t>
            </a:r>
          </a:p>
          <a:p>
            <a:pPr algn="just" eaLnBrk="0" hangingPunct="0">
              <a:buNone/>
            </a:pPr>
            <a:r>
              <a:rPr lang="en-US" b="1" dirty="0" smtClean="0"/>
              <a:t>		</a:t>
            </a:r>
            <a:r>
              <a:rPr lang="en-US" b="1" dirty="0" err="1" smtClean="0"/>
              <a:t>i</a:t>
            </a:r>
            <a:r>
              <a:rPr lang="en-US" b="1" dirty="0" smtClean="0"/>
              <a:t> = </a:t>
            </a:r>
            <a:r>
              <a:rPr lang="en-US" b="1" dirty="0" err="1" smtClean="0"/>
              <a:t>i</a:t>
            </a:r>
            <a:r>
              <a:rPr lang="en-US" b="1" dirty="0" smtClean="0"/>
              <a:t> + 1;</a:t>
            </a:r>
          </a:p>
          <a:p>
            <a:pPr algn="just" eaLnBrk="0" hangingPunct="0">
              <a:buNone/>
            </a:pPr>
            <a:r>
              <a:rPr lang="en-US" b="1" dirty="0" smtClean="0"/>
              <a:t>	} while(</a:t>
            </a:r>
            <a:r>
              <a:rPr lang="en-US" b="1" dirty="0" err="1" smtClean="0"/>
              <a:t>i</a:t>
            </a:r>
            <a:r>
              <a:rPr lang="en-US" b="1" dirty="0" smtClean="0"/>
              <a:t>&lt;=10);</a:t>
            </a:r>
          </a:p>
          <a:p>
            <a:pPr algn="just" eaLnBrk="0" hangingPunct="0">
              <a:buNone/>
            </a:pPr>
            <a:r>
              <a:rPr lang="en-US" b="1" dirty="0" smtClean="0"/>
              <a:t>	return 0;</a:t>
            </a:r>
          </a:p>
          <a:p>
            <a:pPr algn="just" eaLnBrk="0" hangingPunct="0">
              <a:buNone/>
            </a:pPr>
            <a:r>
              <a:rPr lang="en-US" b="1" dirty="0" smtClean="0"/>
              <a:t>}</a:t>
            </a:r>
          </a:p>
          <a:p>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strips(downLeft)">
                                      <p:cBhvr>
                                        <p:cTn id="16" dur="500"/>
                                        <p:tgtEl>
                                          <p:spTgt spid="3">
                                            <p:txEl>
                                              <p:pRg st="1" end="1"/>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strips(downLeft)">
                                      <p:cBhvr>
                                        <p:cTn id="19" dur="500"/>
                                        <p:tgtEl>
                                          <p:spTgt spid="3">
                                            <p:txEl>
                                              <p:pRg st="2" end="2"/>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par>
                                <p:cTn id="23" presetID="18" presetClass="entr" presetSubtype="12" fill="hold"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strips(downLeft)">
                                      <p:cBhvr>
                                        <p:cTn id="25" dur="500"/>
                                        <p:tgtEl>
                                          <p:spTgt spid="3">
                                            <p:txEl>
                                              <p:pRg st="4" end="4"/>
                                            </p:txEl>
                                          </p:spTgt>
                                        </p:tgtEl>
                                      </p:cBhvr>
                                    </p:animEffect>
                                  </p:childTnLst>
                                </p:cTn>
                              </p:par>
                              <p:par>
                                <p:cTn id="26" presetID="18" presetClass="entr" presetSubtype="12" fill="hold"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strips(downLeft)">
                                      <p:cBhvr>
                                        <p:cTn id="28" dur="500"/>
                                        <p:tgtEl>
                                          <p:spTgt spid="3">
                                            <p:txEl>
                                              <p:pRg st="5" end="5"/>
                                            </p:txEl>
                                          </p:spTgt>
                                        </p:tgtEl>
                                      </p:cBhvr>
                                    </p:animEffect>
                                  </p:childTnLst>
                                </p:cTn>
                              </p:par>
                              <p:par>
                                <p:cTn id="29" presetID="18" presetClass="entr" presetSubtype="12"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strips(downLeft)">
                                      <p:cBhvr>
                                        <p:cTn id="31" dur="500"/>
                                        <p:tgtEl>
                                          <p:spTgt spid="3">
                                            <p:txEl>
                                              <p:pRg st="6" end="6"/>
                                            </p:txEl>
                                          </p:spTgt>
                                        </p:tgtEl>
                                      </p:cBhvr>
                                    </p:animEffect>
                                  </p:childTnLst>
                                </p:cTn>
                              </p:par>
                              <p:par>
                                <p:cTn id="32" presetID="18" presetClass="entr" presetSubtype="12" fill="hold"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strips(downLeft)">
                                      <p:cBhvr>
                                        <p:cTn id="34" dur="500"/>
                                        <p:tgtEl>
                                          <p:spTgt spid="3">
                                            <p:txEl>
                                              <p:pRg st="7" end="7"/>
                                            </p:txEl>
                                          </p:spTgt>
                                        </p:tgtEl>
                                      </p:cBhvr>
                                    </p:animEffect>
                                  </p:childTnLst>
                                </p:cTn>
                              </p:par>
                              <p:par>
                                <p:cTn id="35" presetID="18" presetClass="entr" presetSubtype="12"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Effect transition="in" filter="strips(downLeft)">
                                      <p:cBhvr>
                                        <p:cTn id="37" dur="500"/>
                                        <p:tgtEl>
                                          <p:spTgt spid="3">
                                            <p:txEl>
                                              <p:pRg st="8" end="8"/>
                                            </p:txEl>
                                          </p:spTgt>
                                        </p:tgtEl>
                                      </p:cBhvr>
                                    </p:animEffect>
                                  </p:childTnLst>
                                </p:cTn>
                              </p:par>
                              <p:par>
                                <p:cTn id="38" presetID="18" presetClass="entr" presetSubtype="12" fill="hold" nodeType="withEffect">
                                  <p:stCondLst>
                                    <p:cond delay="0"/>
                                  </p:stCondLst>
                                  <p:childTnLst>
                                    <p:set>
                                      <p:cBhvr>
                                        <p:cTn id="39" dur="1" fill="hold">
                                          <p:stCondLst>
                                            <p:cond delay="0"/>
                                          </p:stCondLst>
                                        </p:cTn>
                                        <p:tgtEl>
                                          <p:spTgt spid="3">
                                            <p:txEl>
                                              <p:pRg st="9" end="9"/>
                                            </p:txEl>
                                          </p:spTgt>
                                        </p:tgtEl>
                                        <p:attrNameLst>
                                          <p:attrName>style.visibility</p:attrName>
                                        </p:attrNameLst>
                                      </p:cBhvr>
                                      <p:to>
                                        <p:strVal val="visible"/>
                                      </p:to>
                                    </p:set>
                                    <p:animEffect transition="in" filter="strips(downLeft)">
                                      <p:cBhvr>
                                        <p:cTn id="40" dur="500"/>
                                        <p:tgtEl>
                                          <p:spTgt spid="3">
                                            <p:txEl>
                                              <p:pRg st="9" end="9"/>
                                            </p:txEl>
                                          </p:spTgt>
                                        </p:tgtEl>
                                      </p:cBhvr>
                                    </p:animEffect>
                                  </p:childTnLst>
                                </p:cTn>
                              </p:par>
                              <p:par>
                                <p:cTn id="41" presetID="18" presetClass="entr" presetSubtype="12" fill="hold" nodeType="withEffect">
                                  <p:stCondLst>
                                    <p:cond delay="0"/>
                                  </p:stCondLst>
                                  <p:childTnLst>
                                    <p:set>
                                      <p:cBhvr>
                                        <p:cTn id="42" dur="1" fill="hold">
                                          <p:stCondLst>
                                            <p:cond delay="0"/>
                                          </p:stCondLst>
                                        </p:cTn>
                                        <p:tgtEl>
                                          <p:spTgt spid="3">
                                            <p:txEl>
                                              <p:pRg st="10" end="10"/>
                                            </p:txEl>
                                          </p:spTgt>
                                        </p:tgtEl>
                                        <p:attrNameLst>
                                          <p:attrName>style.visibility</p:attrName>
                                        </p:attrNameLst>
                                      </p:cBhvr>
                                      <p:to>
                                        <p:strVal val="visible"/>
                                      </p:to>
                                    </p:set>
                                    <p:animEffect transition="in" filter="strips(downLeft)">
                                      <p:cBhvr>
                                        <p:cTn id="43"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976" y="2786058"/>
            <a:ext cx="7498080" cy="1143000"/>
          </a:xfrm>
        </p:spPr>
        <p:txBody>
          <a:bodyPr/>
          <a:lstStyle/>
          <a:p>
            <a:r>
              <a:rPr lang="en-US" dirty="0" smtClean="0"/>
              <a:t>Thank you</a:t>
            </a:r>
            <a:endParaRPr lang="en-IN"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0" presetClass="entr" presetSubtype="0" fill="hold" grpId="1"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edge">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sz="4000" b="1" dirty="0" smtClean="0"/>
              <a:t>Concept of a loop</a:t>
            </a:r>
            <a:endParaRPr lang="en-US" sz="4000" b="1" dirty="0"/>
          </a:p>
        </p:txBody>
      </p:sp>
      <p:sp>
        <p:nvSpPr>
          <p:cNvPr id="5" name="Content Placeholder 4"/>
          <p:cNvSpPr>
            <a:spLocks noGrp="1"/>
          </p:cNvSpPr>
          <p:nvPr>
            <p:ph idx="1"/>
          </p:nvPr>
        </p:nvSpPr>
        <p:spPr>
          <a:xfrm>
            <a:off x="1435608" y="1447800"/>
            <a:ext cx="7498080" cy="5181600"/>
          </a:xfrm>
        </p:spPr>
        <p:txBody>
          <a:bodyPr>
            <a:normAutofit/>
          </a:bodyPr>
          <a:lstStyle/>
          <a:p>
            <a:r>
              <a:rPr lang="en-US" dirty="0" smtClean="0"/>
              <a:t>The concept of a loop is as shown below</a:t>
            </a:r>
          </a:p>
          <a:p>
            <a:endParaRPr lang="en-US" dirty="0"/>
          </a:p>
          <a:p>
            <a:endParaRPr lang="en-US" dirty="0" smtClean="0"/>
          </a:p>
          <a:p>
            <a:endParaRPr lang="en-US" dirty="0"/>
          </a:p>
          <a:p>
            <a:endParaRPr lang="en-US" dirty="0" smtClean="0"/>
          </a:p>
          <a:p>
            <a:endParaRPr lang="en-US" dirty="0"/>
          </a:p>
          <a:p>
            <a:r>
              <a:rPr lang="en-US" dirty="0" smtClean="0"/>
              <a:t>The action is repeated over and over again</a:t>
            </a:r>
          </a:p>
          <a:p>
            <a:endParaRPr lang="en-US" dirty="0"/>
          </a:p>
        </p:txBody>
      </p:sp>
      <p:sp>
        <p:nvSpPr>
          <p:cNvPr id="6" name="Rectangle 5"/>
          <p:cNvSpPr/>
          <p:nvPr/>
        </p:nvSpPr>
        <p:spPr>
          <a:xfrm>
            <a:off x="3429000" y="2895599"/>
            <a:ext cx="2514600" cy="16897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a:endCxn id="6" idx="0"/>
          </p:cNvCxnSpPr>
          <p:nvPr/>
        </p:nvCxnSpPr>
        <p:spPr>
          <a:xfrm>
            <a:off x="4686300" y="1905000"/>
            <a:ext cx="0" cy="99059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Straight Connector 13"/>
          <p:cNvCxnSpPr/>
          <p:nvPr/>
        </p:nvCxnSpPr>
        <p:spPr>
          <a:xfrm>
            <a:off x="4686300" y="4585395"/>
            <a:ext cx="0" cy="672406"/>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flipH="1">
            <a:off x="2667000" y="5257800"/>
            <a:ext cx="2019300"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flipV="1">
            <a:off x="2667000" y="3581400"/>
            <a:ext cx="0" cy="16764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Arrow Connector 19"/>
          <p:cNvCxnSpPr/>
          <p:nvPr/>
        </p:nvCxnSpPr>
        <p:spPr>
          <a:xfrm>
            <a:off x="2667000" y="3581400"/>
            <a:ext cx="7620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21" name="TextBox 20"/>
          <p:cNvSpPr txBox="1"/>
          <p:nvPr/>
        </p:nvSpPr>
        <p:spPr>
          <a:xfrm>
            <a:off x="3676650" y="3200400"/>
            <a:ext cx="2114550" cy="1384995"/>
          </a:xfrm>
          <a:prstGeom prst="rect">
            <a:avLst/>
          </a:prstGeom>
          <a:noFill/>
        </p:spPr>
        <p:txBody>
          <a:bodyPr wrap="square" rtlCol="0">
            <a:spAutoFit/>
          </a:bodyPr>
          <a:lstStyle/>
          <a:p>
            <a:r>
              <a:rPr lang="en-US" sz="2800" b="1" dirty="0" smtClean="0"/>
              <a:t>An action or series of actions</a:t>
            </a:r>
            <a:endParaRPr lang="en-US" sz="2800" b="1" dirty="0"/>
          </a:p>
        </p:txBody>
      </p:sp>
    </p:spTree>
    <p:extLst>
      <p:ext uri="{BB962C8B-B14F-4D97-AF65-F5344CB8AC3E}">
        <p14:creationId xmlns:p14="http://schemas.microsoft.com/office/powerpoint/2010/main" val="1659915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wipe(down)">
                                      <p:cBhvr>
                                        <p:cTn id="12" dur="500"/>
                                        <p:tgtEl>
                                          <p:spTgt spid="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1000"/>
                                        <p:tgtEl>
                                          <p:spTgt spid="8"/>
                                        </p:tgtEl>
                                      </p:cBhvr>
                                    </p:animEffect>
                                    <p:anim calcmode="lin" valueType="num">
                                      <p:cBhvr>
                                        <p:cTn id="18" dur="1000" fill="hold"/>
                                        <p:tgtEl>
                                          <p:spTgt spid="8"/>
                                        </p:tgtEl>
                                        <p:attrNameLst>
                                          <p:attrName>ppt_x</p:attrName>
                                        </p:attrNameLst>
                                      </p:cBhvr>
                                      <p:tavLst>
                                        <p:tav tm="0">
                                          <p:val>
                                            <p:strVal val="#ppt_x"/>
                                          </p:val>
                                        </p:tav>
                                        <p:tav tm="100000">
                                          <p:val>
                                            <p:strVal val="#ppt_x"/>
                                          </p:val>
                                        </p:tav>
                                      </p:tavLst>
                                    </p:anim>
                                    <p:anim calcmode="lin" valueType="num">
                                      <p:cBhvr>
                                        <p:cTn id="1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6"/>
                                        </p:tgtEl>
                                        <p:attrNameLst>
                                          <p:attrName>style.visibility</p:attrName>
                                        </p:attrNameLst>
                                      </p:cBhvr>
                                      <p:to>
                                        <p:strVal val="visible"/>
                                      </p:to>
                                    </p:set>
                                    <p:animEffect transition="in" filter="barn(inVertical)">
                                      <p:cBhvr>
                                        <p:cTn id="24" dur="500"/>
                                        <p:tgtEl>
                                          <p:spTgt spid="6"/>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21">
                                            <p:txEl>
                                              <p:pRg st="0" end="0"/>
                                            </p:txEl>
                                          </p:spTgt>
                                        </p:tgtEl>
                                        <p:attrNameLst>
                                          <p:attrName>style.visibility</p:attrName>
                                        </p:attrNameLst>
                                      </p:cBhvr>
                                      <p:to>
                                        <p:strVal val="visible"/>
                                      </p:to>
                                    </p:set>
                                    <p:animEffect transition="in" filter="circle(in)">
                                      <p:cBhvr>
                                        <p:cTn id="29" dur="2000"/>
                                        <p:tgtEl>
                                          <p:spTgt spid="21">
                                            <p:txEl>
                                              <p:pRg st="0" end="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47"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1000"/>
                                        <p:tgtEl>
                                          <p:spTgt spid="14"/>
                                        </p:tgtEl>
                                      </p:cBhvr>
                                    </p:animEffect>
                                    <p:anim calcmode="lin" valueType="num">
                                      <p:cBhvr>
                                        <p:cTn id="35" dur="1000" fill="hold"/>
                                        <p:tgtEl>
                                          <p:spTgt spid="14"/>
                                        </p:tgtEl>
                                        <p:attrNameLst>
                                          <p:attrName>ppt_x</p:attrName>
                                        </p:attrNameLst>
                                      </p:cBhvr>
                                      <p:tavLst>
                                        <p:tav tm="0">
                                          <p:val>
                                            <p:strVal val="#ppt_x"/>
                                          </p:val>
                                        </p:tav>
                                        <p:tav tm="100000">
                                          <p:val>
                                            <p:strVal val="#ppt_x"/>
                                          </p:val>
                                        </p:tav>
                                      </p:tavLst>
                                    </p:anim>
                                    <p:anim calcmode="lin" valueType="num">
                                      <p:cBhvr>
                                        <p:cTn id="36"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42" presetClass="entr" presetSubtype="0" fill="hold" nodeType="clickEffect">
                                  <p:stCondLst>
                                    <p:cond delay="0"/>
                                  </p:stCondLst>
                                  <p:childTnLst>
                                    <p:set>
                                      <p:cBhvr>
                                        <p:cTn id="40" dur="1" fill="hold">
                                          <p:stCondLst>
                                            <p:cond delay="0"/>
                                          </p:stCondLst>
                                        </p:cTn>
                                        <p:tgtEl>
                                          <p:spTgt spid="16"/>
                                        </p:tgtEl>
                                        <p:attrNameLst>
                                          <p:attrName>style.visibility</p:attrName>
                                        </p:attrNameLst>
                                      </p:cBhvr>
                                      <p:to>
                                        <p:strVal val="visible"/>
                                      </p:to>
                                    </p:set>
                                    <p:animEffect transition="in" filter="fade">
                                      <p:cBhvr>
                                        <p:cTn id="41" dur="1000"/>
                                        <p:tgtEl>
                                          <p:spTgt spid="16"/>
                                        </p:tgtEl>
                                      </p:cBhvr>
                                    </p:animEffect>
                                    <p:anim calcmode="lin" valueType="num">
                                      <p:cBhvr>
                                        <p:cTn id="42" dur="1000" fill="hold"/>
                                        <p:tgtEl>
                                          <p:spTgt spid="16"/>
                                        </p:tgtEl>
                                        <p:attrNameLst>
                                          <p:attrName>ppt_x</p:attrName>
                                        </p:attrNameLst>
                                      </p:cBhvr>
                                      <p:tavLst>
                                        <p:tav tm="0">
                                          <p:val>
                                            <p:strVal val="#ppt_x"/>
                                          </p:val>
                                        </p:tav>
                                        <p:tav tm="100000">
                                          <p:val>
                                            <p:strVal val="#ppt_x"/>
                                          </p:val>
                                        </p:tav>
                                      </p:tavLst>
                                    </p:anim>
                                    <p:anim calcmode="lin" valueType="num">
                                      <p:cBhvr>
                                        <p:cTn id="4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nodeType="clickEffect">
                                  <p:stCondLst>
                                    <p:cond delay="0"/>
                                  </p:stCondLst>
                                  <p:childTnLst>
                                    <p:set>
                                      <p:cBhvr>
                                        <p:cTn id="47" dur="1" fill="hold">
                                          <p:stCondLst>
                                            <p:cond delay="0"/>
                                          </p:stCondLst>
                                        </p:cTn>
                                        <p:tgtEl>
                                          <p:spTgt spid="18"/>
                                        </p:tgtEl>
                                        <p:attrNameLst>
                                          <p:attrName>style.visibility</p:attrName>
                                        </p:attrNameLst>
                                      </p:cBhvr>
                                      <p:to>
                                        <p:strVal val="visible"/>
                                      </p:to>
                                    </p:set>
                                    <p:animEffect transition="in" filter="fade">
                                      <p:cBhvr>
                                        <p:cTn id="48" dur="1000"/>
                                        <p:tgtEl>
                                          <p:spTgt spid="18"/>
                                        </p:tgtEl>
                                      </p:cBhvr>
                                    </p:animEffect>
                                    <p:anim calcmode="lin" valueType="num">
                                      <p:cBhvr>
                                        <p:cTn id="49" dur="1000" fill="hold"/>
                                        <p:tgtEl>
                                          <p:spTgt spid="18"/>
                                        </p:tgtEl>
                                        <p:attrNameLst>
                                          <p:attrName>ppt_x</p:attrName>
                                        </p:attrNameLst>
                                      </p:cBhvr>
                                      <p:tavLst>
                                        <p:tav tm="0">
                                          <p:val>
                                            <p:strVal val="#ppt_x"/>
                                          </p:val>
                                        </p:tav>
                                        <p:tav tm="100000">
                                          <p:val>
                                            <p:strVal val="#ppt_x"/>
                                          </p:val>
                                        </p:tav>
                                      </p:tavLst>
                                    </p:anim>
                                    <p:anim calcmode="lin" valueType="num">
                                      <p:cBhvr>
                                        <p:cTn id="5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fade">
                                      <p:cBhvr>
                                        <p:cTn id="55" dur="1000"/>
                                        <p:tgtEl>
                                          <p:spTgt spid="20"/>
                                        </p:tgtEl>
                                      </p:cBhvr>
                                    </p:animEffect>
                                    <p:anim calcmode="lin" valueType="num">
                                      <p:cBhvr>
                                        <p:cTn id="56" dur="1000" fill="hold"/>
                                        <p:tgtEl>
                                          <p:spTgt spid="20"/>
                                        </p:tgtEl>
                                        <p:attrNameLst>
                                          <p:attrName>ppt_x</p:attrName>
                                        </p:attrNameLst>
                                      </p:cBhvr>
                                      <p:tavLst>
                                        <p:tav tm="0">
                                          <p:val>
                                            <p:strVal val="#ppt_x"/>
                                          </p:val>
                                        </p:tav>
                                        <p:tav tm="100000">
                                          <p:val>
                                            <p:strVal val="#ppt_x"/>
                                          </p:val>
                                        </p:tav>
                                      </p:tavLst>
                                    </p:anim>
                                    <p:anim calcmode="lin" valueType="num">
                                      <p:cBhvr>
                                        <p:cTn id="57" dur="1000" fill="hold"/>
                                        <p:tgtEl>
                                          <p:spTgt spid="20"/>
                                        </p:tgtEl>
                                        <p:attrNameLst>
                                          <p:attrName>ppt_y</p:attrName>
                                        </p:attrNameLst>
                                      </p:cBhvr>
                                      <p:tavLst>
                                        <p:tav tm="0">
                                          <p:val>
                                            <p:strVal val="#ppt_y+.1"/>
                                          </p:val>
                                        </p:tav>
                                        <p:tav tm="100000">
                                          <p:val>
                                            <p:strVal val="#ppt_y"/>
                                          </p:val>
                                        </p:tav>
                                      </p:tavLst>
                                    </p:anim>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nodeType="clickEffect">
                                  <p:stCondLst>
                                    <p:cond delay="0"/>
                                  </p:stCondLst>
                                  <p:childTnLst>
                                    <p:set>
                                      <p:cBhvr>
                                        <p:cTn id="61" dur="1" fill="hold">
                                          <p:stCondLst>
                                            <p:cond delay="0"/>
                                          </p:stCondLst>
                                        </p:cTn>
                                        <p:tgtEl>
                                          <p:spTgt spid="5">
                                            <p:txEl>
                                              <p:pRg st="6" end="6"/>
                                            </p:txEl>
                                          </p:spTgt>
                                        </p:tgtEl>
                                        <p:attrNameLst>
                                          <p:attrName>style.visibility</p:attrName>
                                        </p:attrNameLst>
                                      </p:cBhvr>
                                      <p:to>
                                        <p:strVal val="visible"/>
                                      </p:to>
                                    </p:set>
                                    <p:animEffect transition="in" filter="barn(inVertical)">
                                      <p:cBhvr>
                                        <p:cTn id="6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To make sure that loop ends, we must have a condition that controls the loop</a:t>
            </a:r>
          </a:p>
          <a:p>
            <a:r>
              <a:rPr lang="en-US" dirty="0" smtClean="0"/>
              <a:t>We have to design the loop so that before and after each iteration, condition must be checked, if the condition is true the actions will be iterated  if not actions are terminated</a:t>
            </a:r>
          </a:p>
          <a:p>
            <a:r>
              <a:rPr lang="en-US" dirty="0" smtClean="0"/>
              <a:t>Writing these conditions are known as “</a:t>
            </a:r>
            <a:r>
              <a:rPr lang="en-US" b="1" i="1" dirty="0" smtClean="0"/>
              <a:t>loop control expressions</a:t>
            </a:r>
            <a:r>
              <a:rPr lang="en-US" i="1" dirty="0" smtClean="0"/>
              <a:t>”</a:t>
            </a:r>
          </a:p>
          <a:p>
            <a:endParaRPr lang="en-US" dirty="0"/>
          </a:p>
        </p:txBody>
      </p:sp>
    </p:spTree>
    <p:extLst>
      <p:ext uri="{BB962C8B-B14F-4D97-AF65-F5344CB8AC3E}">
        <p14:creationId xmlns:p14="http://schemas.microsoft.com/office/powerpoint/2010/main" val="329162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arn(inVertical)">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barn(inVertical)">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barn(inVertical)">
                                      <p:cBhvr>
                                        <p:cTn id="17"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
            </a:r>
            <a:br>
              <a:rPr lang="en-US" dirty="0" smtClean="0"/>
            </a:br>
            <a:r>
              <a:rPr lang="en-US" dirty="0" smtClean="0"/>
              <a:t>Types of loops based on test(condition)</a:t>
            </a:r>
            <a:br>
              <a:rPr lang="en-US" dirty="0" smtClean="0"/>
            </a:br>
            <a:endParaRPr lang="en-US" dirty="0"/>
          </a:p>
        </p:txBody>
      </p:sp>
      <p:sp>
        <p:nvSpPr>
          <p:cNvPr id="3" name="Content Placeholder 2"/>
          <p:cNvSpPr>
            <a:spLocks noGrp="1"/>
          </p:cNvSpPr>
          <p:nvPr>
            <p:ph idx="1"/>
          </p:nvPr>
        </p:nvSpPr>
        <p:spPr/>
        <p:txBody>
          <a:bodyPr/>
          <a:lstStyle/>
          <a:p>
            <a:r>
              <a:rPr lang="en-US" dirty="0" smtClean="0"/>
              <a:t>In C language there are two types of repetition statements based on checking of the condition.</a:t>
            </a:r>
          </a:p>
          <a:p>
            <a:pPr marL="596646" indent="-514350">
              <a:buFont typeface="+mj-lt"/>
              <a:buAutoNum type="arabicPeriod"/>
            </a:pPr>
            <a:r>
              <a:rPr lang="en-US" b="1" dirty="0" smtClean="0"/>
              <a:t>Pre test loops</a:t>
            </a:r>
          </a:p>
          <a:p>
            <a:pPr marL="596646" indent="-514350">
              <a:buFont typeface="+mj-lt"/>
              <a:buAutoNum type="arabicPeriod"/>
            </a:pPr>
            <a:r>
              <a:rPr lang="en-US" b="1" dirty="0" smtClean="0"/>
              <a:t>Post test loops</a:t>
            </a:r>
          </a:p>
          <a:p>
            <a:r>
              <a:rPr lang="en-US" dirty="0" smtClean="0"/>
              <a:t>i.e., whether we are checking the condition before entering the loop or after entering the loop</a:t>
            </a:r>
          </a:p>
          <a:p>
            <a:endParaRPr lang="en-US" dirty="0"/>
          </a:p>
        </p:txBody>
      </p:sp>
    </p:spTree>
    <p:extLst>
      <p:ext uri="{BB962C8B-B14F-4D97-AF65-F5344CB8AC3E}">
        <p14:creationId xmlns:p14="http://schemas.microsoft.com/office/powerpoint/2010/main" val="2688068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0" end="0"/>
                                            </p:txEl>
                                          </p:spTgt>
                                        </p:tgtEl>
                                        <p:attrNameLst>
                                          <p:attrName>style.visibility</p:attrName>
                                        </p:attrNameLst>
                                      </p:cBhvr>
                                      <p:to>
                                        <p:strVal val="visible"/>
                                      </p:to>
                                    </p:set>
                                    <p:animEffect transition="in" filter="strips(downLeft)">
                                      <p:cBhvr>
                                        <p:cTn id="13" dur="500"/>
                                        <p:tgtEl>
                                          <p:spTgt spid="3">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3">
                                            <p:txEl>
                                              <p:pRg st="1" end="1"/>
                                            </p:txEl>
                                          </p:spTgt>
                                        </p:tgtEl>
                                        <p:attrNameLst>
                                          <p:attrName>style.visibility</p:attrName>
                                        </p:attrNameLst>
                                      </p:cBhvr>
                                      <p:to>
                                        <p:strVal val="visible"/>
                                      </p:to>
                                    </p:set>
                                    <p:animEffect transition="in" filter="strips(downLeft)">
                                      <p:cBhvr>
                                        <p:cTn id="18" dur="500"/>
                                        <p:tgtEl>
                                          <p:spTgt spid="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animEffect transition="in" filter="strips(downLeft)">
                                      <p:cBhvr>
                                        <p:cTn id="23" dur="500"/>
                                        <p:tgtEl>
                                          <p:spTgt spid="3">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strips(downLeft)">
                                      <p:cBhvr>
                                        <p:cTn id="2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lowchart: Decision 10"/>
          <p:cNvSpPr/>
          <p:nvPr/>
        </p:nvSpPr>
        <p:spPr>
          <a:xfrm>
            <a:off x="1447800" y="3047999"/>
            <a:ext cx="19050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p:cNvSpPr txBox="1"/>
          <p:nvPr/>
        </p:nvSpPr>
        <p:spPr>
          <a:xfrm>
            <a:off x="1676400" y="3388667"/>
            <a:ext cx="1447800" cy="461665"/>
          </a:xfrm>
          <a:prstGeom prst="rect">
            <a:avLst/>
          </a:prstGeom>
          <a:noFill/>
        </p:spPr>
        <p:txBody>
          <a:bodyPr wrap="square" rtlCol="0">
            <a:spAutoFit/>
          </a:bodyPr>
          <a:lstStyle/>
          <a:p>
            <a:pPr algn="ctr"/>
            <a:r>
              <a:rPr lang="en-US" sz="2400" b="1" dirty="0" smtClean="0"/>
              <a:t>condition</a:t>
            </a:r>
            <a:endParaRPr lang="en-US" b="1" dirty="0"/>
          </a:p>
        </p:txBody>
      </p:sp>
      <p:sp>
        <p:nvSpPr>
          <p:cNvPr id="14" name="Flowchart: Process 13"/>
          <p:cNvSpPr/>
          <p:nvPr/>
        </p:nvSpPr>
        <p:spPr>
          <a:xfrm>
            <a:off x="1676400" y="4572000"/>
            <a:ext cx="16002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p:nvSpPr>
        <p:spPr>
          <a:xfrm>
            <a:off x="1828800" y="4800600"/>
            <a:ext cx="1295400" cy="461665"/>
          </a:xfrm>
          <a:prstGeom prst="rect">
            <a:avLst/>
          </a:prstGeom>
          <a:noFill/>
        </p:spPr>
        <p:txBody>
          <a:bodyPr wrap="square" rtlCol="0">
            <a:spAutoFit/>
          </a:bodyPr>
          <a:lstStyle/>
          <a:p>
            <a:r>
              <a:rPr lang="en-US" sz="2400" b="1" dirty="0" smtClean="0"/>
              <a:t>action</a:t>
            </a:r>
            <a:endParaRPr lang="en-US" b="1" dirty="0"/>
          </a:p>
        </p:txBody>
      </p:sp>
      <p:cxnSp>
        <p:nvCxnSpPr>
          <p:cNvPr id="19" name="Straight Arrow Connector 18"/>
          <p:cNvCxnSpPr>
            <a:endCxn id="11" idx="0"/>
          </p:cNvCxnSpPr>
          <p:nvPr/>
        </p:nvCxnSpPr>
        <p:spPr>
          <a:xfrm>
            <a:off x="2400300" y="2438399"/>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Straight Arrow Connector 20"/>
          <p:cNvCxnSpPr>
            <a:stCxn id="11" idx="2"/>
          </p:cNvCxnSpPr>
          <p:nvPr/>
        </p:nvCxnSpPr>
        <p:spPr>
          <a:xfrm>
            <a:off x="2400300" y="4190999"/>
            <a:ext cx="0" cy="381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3" name="Straight Connector 22"/>
          <p:cNvCxnSpPr>
            <a:stCxn id="14" idx="2"/>
          </p:cNvCxnSpPr>
          <p:nvPr/>
        </p:nvCxnSpPr>
        <p:spPr>
          <a:xfrm>
            <a:off x="2476500" y="5410200"/>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25" name="Straight Connector 24"/>
          <p:cNvCxnSpPr/>
          <p:nvPr/>
        </p:nvCxnSpPr>
        <p:spPr>
          <a:xfrm flipH="1">
            <a:off x="914400" y="5715000"/>
            <a:ext cx="1562100" cy="0"/>
          </a:xfrm>
          <a:prstGeom prst="line">
            <a:avLst/>
          </a:prstGeom>
        </p:spPr>
        <p:style>
          <a:lnRef idx="2">
            <a:schemeClr val="dk1"/>
          </a:lnRef>
          <a:fillRef idx="0">
            <a:schemeClr val="dk1"/>
          </a:fillRef>
          <a:effectRef idx="1">
            <a:schemeClr val="dk1"/>
          </a:effectRef>
          <a:fontRef idx="minor">
            <a:schemeClr val="tx1"/>
          </a:fontRef>
        </p:style>
      </p:cxnSp>
      <p:cxnSp>
        <p:nvCxnSpPr>
          <p:cNvPr id="27" name="Straight Connector 26"/>
          <p:cNvCxnSpPr/>
          <p:nvPr/>
        </p:nvCxnSpPr>
        <p:spPr>
          <a:xfrm flipV="1">
            <a:off x="914400" y="2743200"/>
            <a:ext cx="0" cy="2971800"/>
          </a:xfrm>
          <a:prstGeom prst="line">
            <a:avLst/>
          </a:prstGeom>
        </p:spPr>
        <p:style>
          <a:lnRef idx="2">
            <a:schemeClr val="dk1"/>
          </a:lnRef>
          <a:fillRef idx="0">
            <a:schemeClr val="dk1"/>
          </a:fillRef>
          <a:effectRef idx="1">
            <a:schemeClr val="dk1"/>
          </a:effectRef>
          <a:fontRef idx="minor">
            <a:schemeClr val="tx1"/>
          </a:fontRef>
        </p:style>
      </p:cxnSp>
      <p:cxnSp>
        <p:nvCxnSpPr>
          <p:cNvPr id="29" name="Straight Arrow Connector 28"/>
          <p:cNvCxnSpPr/>
          <p:nvPr/>
        </p:nvCxnSpPr>
        <p:spPr>
          <a:xfrm>
            <a:off x="914400" y="2743199"/>
            <a:ext cx="1485900"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6" name="Straight Connector 35"/>
          <p:cNvCxnSpPr>
            <a:stCxn id="11" idx="3"/>
          </p:cNvCxnSpPr>
          <p:nvPr/>
        </p:nvCxnSpPr>
        <p:spPr>
          <a:xfrm>
            <a:off x="3352800" y="3619499"/>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267200" y="3619499"/>
            <a:ext cx="0" cy="2247901"/>
          </a:xfrm>
          <a:prstGeom prst="line">
            <a:avLst/>
          </a:prstGeom>
        </p:spPr>
        <p:style>
          <a:lnRef idx="2">
            <a:schemeClr val="dk1"/>
          </a:lnRef>
          <a:fillRef idx="0">
            <a:schemeClr val="dk1"/>
          </a:fillRef>
          <a:effectRef idx="1">
            <a:schemeClr val="dk1"/>
          </a:effectRef>
          <a:fontRef idx="minor">
            <a:schemeClr val="tx1"/>
          </a:fontRef>
        </p:style>
      </p:cxnSp>
      <p:cxnSp>
        <p:nvCxnSpPr>
          <p:cNvPr id="42" name="Straight Connector 41"/>
          <p:cNvCxnSpPr/>
          <p:nvPr/>
        </p:nvCxnSpPr>
        <p:spPr>
          <a:xfrm flipH="1">
            <a:off x="2476500" y="5867400"/>
            <a:ext cx="1790700" cy="0"/>
          </a:xfrm>
          <a:prstGeom prst="line">
            <a:avLst/>
          </a:prstGeom>
        </p:spPr>
        <p:style>
          <a:lnRef idx="2">
            <a:schemeClr val="dk1"/>
          </a:lnRef>
          <a:fillRef idx="0">
            <a:schemeClr val="dk1"/>
          </a:fillRef>
          <a:effectRef idx="1">
            <a:schemeClr val="dk1"/>
          </a:effectRef>
          <a:fontRef idx="minor">
            <a:schemeClr val="tx1"/>
          </a:fontRef>
        </p:style>
      </p:cxnSp>
      <p:cxnSp>
        <p:nvCxnSpPr>
          <p:cNvPr id="44" name="Straight Arrow Connector 43"/>
          <p:cNvCxnSpPr/>
          <p:nvPr/>
        </p:nvCxnSpPr>
        <p:spPr>
          <a:xfrm>
            <a:off x="2476500" y="5867400"/>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45" name="TextBox 44"/>
          <p:cNvSpPr txBox="1"/>
          <p:nvPr/>
        </p:nvSpPr>
        <p:spPr>
          <a:xfrm>
            <a:off x="3371850" y="3193533"/>
            <a:ext cx="701764" cy="369332"/>
          </a:xfrm>
          <a:prstGeom prst="rect">
            <a:avLst/>
          </a:prstGeom>
          <a:noFill/>
        </p:spPr>
        <p:txBody>
          <a:bodyPr wrap="square" rtlCol="0">
            <a:spAutoFit/>
          </a:bodyPr>
          <a:lstStyle/>
          <a:p>
            <a:r>
              <a:rPr lang="en-US" b="1" dirty="0" smtClean="0"/>
              <a:t>false</a:t>
            </a:r>
            <a:endParaRPr lang="en-US" b="1" dirty="0"/>
          </a:p>
        </p:txBody>
      </p:sp>
      <p:sp>
        <p:nvSpPr>
          <p:cNvPr id="47" name="TextBox 46"/>
          <p:cNvSpPr txBox="1"/>
          <p:nvPr/>
        </p:nvSpPr>
        <p:spPr>
          <a:xfrm>
            <a:off x="2585377" y="4190999"/>
            <a:ext cx="701764" cy="369332"/>
          </a:xfrm>
          <a:prstGeom prst="rect">
            <a:avLst/>
          </a:prstGeom>
          <a:noFill/>
        </p:spPr>
        <p:txBody>
          <a:bodyPr wrap="square" rtlCol="0">
            <a:spAutoFit/>
          </a:bodyPr>
          <a:lstStyle/>
          <a:p>
            <a:r>
              <a:rPr lang="en-US" b="1" dirty="0" smtClean="0"/>
              <a:t>true</a:t>
            </a:r>
            <a:endParaRPr lang="en-US" b="1" dirty="0"/>
          </a:p>
        </p:txBody>
      </p:sp>
      <p:sp>
        <p:nvSpPr>
          <p:cNvPr id="48" name="Title 3"/>
          <p:cNvSpPr txBox="1">
            <a:spLocks/>
          </p:cNvSpPr>
          <p:nvPr/>
        </p:nvSpPr>
        <p:spPr>
          <a:xfrm>
            <a:off x="609600" y="685800"/>
            <a:ext cx="8229600" cy="1143000"/>
          </a:xfrm>
          <a:prstGeom prst="rect">
            <a:avLst/>
          </a:prstGeom>
        </p:spPr>
        <p:txBody>
          <a:bodyPr anchor="ctr">
            <a:normAutofit fontScale="90000" lnSpcReduction="10000"/>
          </a:bodyPr>
          <a:lstStyle>
            <a:lvl1pPr algn="ctr" rtl="0" eaLnBrk="1" latinLnBrk="0" hangingPunct="1">
              <a:spcBef>
                <a:spcPct val="0"/>
              </a:spcBef>
              <a:buNone/>
              <a:defRPr kumimoji="0" sz="4500" b="1" kern="1200" cap="none" baseline="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a:extLst/>
          </a:lstStyle>
          <a:p>
            <a:pPr marL="596646" indent="-514350" algn="l"/>
            <a:r>
              <a:rPr lang="en-US" sz="3600" dirty="0" smtClean="0"/>
              <a:t>Pre test loops        Post test loops</a:t>
            </a:r>
            <a:r>
              <a:rPr lang="en-US" dirty="0" smtClean="0"/>
              <a:t/>
            </a:r>
            <a:br>
              <a:rPr lang="en-US" dirty="0" smtClean="0"/>
            </a:br>
            <a:endParaRPr lang="en-US" dirty="0"/>
          </a:p>
        </p:txBody>
      </p:sp>
      <p:sp>
        <p:nvSpPr>
          <p:cNvPr id="50" name="Flowchart: Decision 49"/>
          <p:cNvSpPr/>
          <p:nvPr/>
        </p:nvSpPr>
        <p:spPr>
          <a:xfrm>
            <a:off x="5638800" y="4690765"/>
            <a:ext cx="1905000" cy="1143000"/>
          </a:xfrm>
          <a:prstGeom prst="flowChartDecisi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5867400" y="4959297"/>
            <a:ext cx="1447800" cy="461665"/>
          </a:xfrm>
          <a:prstGeom prst="rect">
            <a:avLst/>
          </a:prstGeom>
          <a:noFill/>
        </p:spPr>
        <p:txBody>
          <a:bodyPr wrap="square" rtlCol="0">
            <a:spAutoFit/>
          </a:bodyPr>
          <a:lstStyle/>
          <a:p>
            <a:pPr algn="ctr"/>
            <a:r>
              <a:rPr lang="en-US" sz="2400" b="1" dirty="0" smtClean="0"/>
              <a:t>condition</a:t>
            </a:r>
            <a:endParaRPr lang="en-US" b="1" dirty="0"/>
          </a:p>
        </p:txBody>
      </p:sp>
      <p:sp>
        <p:nvSpPr>
          <p:cNvPr id="52" name="Flowchart: Process 51"/>
          <p:cNvSpPr/>
          <p:nvPr/>
        </p:nvSpPr>
        <p:spPr>
          <a:xfrm>
            <a:off x="5791200" y="2959099"/>
            <a:ext cx="1600200" cy="8382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p:nvSpPr>
        <p:spPr>
          <a:xfrm>
            <a:off x="5943600" y="3192396"/>
            <a:ext cx="1295400" cy="461665"/>
          </a:xfrm>
          <a:prstGeom prst="rect">
            <a:avLst/>
          </a:prstGeom>
          <a:noFill/>
        </p:spPr>
        <p:txBody>
          <a:bodyPr wrap="square" rtlCol="0">
            <a:spAutoFit/>
          </a:bodyPr>
          <a:lstStyle/>
          <a:p>
            <a:r>
              <a:rPr lang="en-US" sz="2400" b="1" dirty="0" smtClean="0"/>
              <a:t>action</a:t>
            </a:r>
            <a:endParaRPr lang="en-US" b="1" dirty="0"/>
          </a:p>
        </p:txBody>
      </p:sp>
      <p:cxnSp>
        <p:nvCxnSpPr>
          <p:cNvPr id="54" name="Straight Arrow Connector 53"/>
          <p:cNvCxnSpPr>
            <a:stCxn id="52" idx="2"/>
          </p:cNvCxnSpPr>
          <p:nvPr/>
        </p:nvCxnSpPr>
        <p:spPr>
          <a:xfrm>
            <a:off x="6591300" y="3797299"/>
            <a:ext cx="0" cy="893466"/>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55" name="Straight Arrow Connector 54"/>
          <p:cNvCxnSpPr>
            <a:stCxn id="50" idx="2"/>
          </p:cNvCxnSpPr>
          <p:nvPr/>
        </p:nvCxnSpPr>
        <p:spPr>
          <a:xfrm>
            <a:off x="6591300" y="5833765"/>
            <a:ext cx="0" cy="38100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60" name="Straight Connector 59"/>
          <p:cNvCxnSpPr>
            <a:stCxn id="50" idx="3"/>
          </p:cNvCxnSpPr>
          <p:nvPr/>
        </p:nvCxnSpPr>
        <p:spPr>
          <a:xfrm>
            <a:off x="7543800" y="5262265"/>
            <a:ext cx="914400" cy="0"/>
          </a:xfrm>
          <a:prstGeom prst="line">
            <a:avLst/>
          </a:prstGeom>
        </p:spPr>
        <p:style>
          <a:lnRef idx="2">
            <a:schemeClr val="dk1"/>
          </a:lnRef>
          <a:fillRef idx="0">
            <a:schemeClr val="dk1"/>
          </a:fillRef>
          <a:effectRef idx="1">
            <a:schemeClr val="dk1"/>
          </a:effectRef>
          <a:fontRef idx="minor">
            <a:schemeClr val="tx1"/>
          </a:fontRef>
        </p:style>
      </p:cxnSp>
      <p:cxnSp>
        <p:nvCxnSpPr>
          <p:cNvPr id="61" name="Straight Connector 60"/>
          <p:cNvCxnSpPr/>
          <p:nvPr/>
        </p:nvCxnSpPr>
        <p:spPr>
          <a:xfrm>
            <a:off x="8458200" y="3423228"/>
            <a:ext cx="0" cy="1891721"/>
          </a:xfrm>
          <a:prstGeom prst="line">
            <a:avLst/>
          </a:prstGeom>
        </p:spPr>
        <p:style>
          <a:lnRef idx="2">
            <a:schemeClr val="dk1"/>
          </a:lnRef>
          <a:fillRef idx="0">
            <a:schemeClr val="dk1"/>
          </a:fillRef>
          <a:effectRef idx="1">
            <a:schemeClr val="dk1"/>
          </a:effectRef>
          <a:fontRef idx="minor">
            <a:schemeClr val="tx1"/>
          </a:fontRef>
        </p:style>
      </p:cxnSp>
      <p:cxnSp>
        <p:nvCxnSpPr>
          <p:cNvPr id="63" name="Straight Arrow Connector 62"/>
          <p:cNvCxnSpPr/>
          <p:nvPr/>
        </p:nvCxnSpPr>
        <p:spPr>
          <a:xfrm>
            <a:off x="6477000" y="2349499"/>
            <a:ext cx="0" cy="60960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
        <p:nvSpPr>
          <p:cNvPr id="64" name="TextBox 63"/>
          <p:cNvSpPr txBox="1"/>
          <p:nvPr/>
        </p:nvSpPr>
        <p:spPr>
          <a:xfrm>
            <a:off x="6732854" y="5833765"/>
            <a:ext cx="701764" cy="369332"/>
          </a:xfrm>
          <a:prstGeom prst="rect">
            <a:avLst/>
          </a:prstGeom>
          <a:noFill/>
        </p:spPr>
        <p:txBody>
          <a:bodyPr wrap="square" rtlCol="0">
            <a:spAutoFit/>
          </a:bodyPr>
          <a:lstStyle/>
          <a:p>
            <a:r>
              <a:rPr lang="en-US" b="1" dirty="0" smtClean="0"/>
              <a:t>false</a:t>
            </a:r>
            <a:endParaRPr lang="en-US" b="1" dirty="0"/>
          </a:p>
        </p:txBody>
      </p:sp>
      <p:sp>
        <p:nvSpPr>
          <p:cNvPr id="65" name="TextBox 64"/>
          <p:cNvSpPr txBox="1"/>
          <p:nvPr/>
        </p:nvSpPr>
        <p:spPr>
          <a:xfrm>
            <a:off x="7573918" y="4743449"/>
            <a:ext cx="701764" cy="369332"/>
          </a:xfrm>
          <a:prstGeom prst="rect">
            <a:avLst/>
          </a:prstGeom>
          <a:noFill/>
        </p:spPr>
        <p:txBody>
          <a:bodyPr wrap="square" rtlCol="0">
            <a:spAutoFit/>
          </a:bodyPr>
          <a:lstStyle/>
          <a:p>
            <a:r>
              <a:rPr lang="en-US" b="1" dirty="0" smtClean="0"/>
              <a:t>true</a:t>
            </a:r>
            <a:endParaRPr lang="en-US" b="1" dirty="0"/>
          </a:p>
        </p:txBody>
      </p:sp>
      <p:cxnSp>
        <p:nvCxnSpPr>
          <p:cNvPr id="70" name="Straight Arrow Connector 69"/>
          <p:cNvCxnSpPr/>
          <p:nvPr/>
        </p:nvCxnSpPr>
        <p:spPr>
          <a:xfrm flipH="1" flipV="1">
            <a:off x="7434618" y="3378199"/>
            <a:ext cx="1026994" cy="20094"/>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194586214"/>
      </p:ext>
    </p:extLst>
  </p:cSld>
  <p:clrMapOvr>
    <a:masterClrMapping/>
  </p:clrMapOvr>
  <p:transition>
    <p:wheel spokes="8"/>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500" fill="hold"/>
                                        <p:tgtEl>
                                          <p:spTgt spid="48"/>
                                        </p:tgtEl>
                                        <p:attrNameLst>
                                          <p:attrName>ppt_x</p:attrName>
                                        </p:attrNameLst>
                                      </p:cBhvr>
                                      <p:tavLst>
                                        <p:tav tm="0">
                                          <p:val>
                                            <p:strVal val="#ppt_x"/>
                                          </p:val>
                                        </p:tav>
                                        <p:tav tm="100000">
                                          <p:val>
                                            <p:strVal val="#ppt_x"/>
                                          </p:val>
                                        </p:tav>
                                      </p:tavLst>
                                    </p:anim>
                                    <p:anim calcmode="lin" valueType="num">
                                      <p:cBhvr additive="base">
                                        <p:cTn id="8" dur="500" fill="hold"/>
                                        <p:tgtEl>
                                          <p:spTgt spid="4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animEffect transition="in" filter="fade">
                                      <p:cBhvr>
                                        <p:cTn id="13" dur="500"/>
                                        <p:tgtEl>
                                          <p:spTgt spid="19"/>
                                        </p:tgtEl>
                                      </p:cBhvr>
                                    </p:animEffect>
                                  </p:childTnLst>
                                </p:cTn>
                              </p:par>
                            </p:childTnLst>
                          </p:cTn>
                        </p:par>
                      </p:childTnLst>
                    </p:cTn>
                  </p:par>
                  <p:par>
                    <p:cTn id="14" fill="hold">
                      <p:stCondLst>
                        <p:cond delay="indefinite"/>
                      </p:stCondLst>
                      <p:childTnLst>
                        <p:par>
                          <p:cTn id="15" fill="hold">
                            <p:stCondLst>
                              <p:cond delay="0"/>
                            </p:stCondLst>
                            <p:childTnLst>
                              <p:par>
                                <p:cTn id="16" presetID="14" presetClass="entr" presetSubtype="10" fill="hold" grpId="0" nodeType="click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randombar(horizontal)">
                                      <p:cBhvr>
                                        <p:cTn id="18" dur="500"/>
                                        <p:tgtEl>
                                          <p:spTgt spid="11"/>
                                        </p:tgtEl>
                                      </p:cBhvr>
                                    </p:animEffect>
                                  </p:childTnLst>
                                </p:cTn>
                              </p:par>
                            </p:childTnLst>
                          </p:cTn>
                        </p:par>
                      </p:childTnLst>
                    </p:cTn>
                  </p:par>
                  <p:par>
                    <p:cTn id="19" fill="hold">
                      <p:stCondLst>
                        <p:cond delay="indefinite"/>
                      </p:stCondLst>
                      <p:childTnLst>
                        <p:par>
                          <p:cTn id="20" fill="hold">
                            <p:stCondLst>
                              <p:cond delay="0"/>
                            </p:stCondLst>
                            <p:childTnLst>
                              <p:par>
                                <p:cTn id="21" presetID="14" presetClass="entr" presetSubtype="1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randombar(horizont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
                                        </p:tgtEl>
                                        <p:attrNameLst>
                                          <p:attrName>style.visibility</p:attrName>
                                        </p:attrNameLst>
                                      </p:cBhvr>
                                      <p:to>
                                        <p:strVal val="visible"/>
                                      </p:to>
                                    </p:set>
                                    <p:animEffect transition="in" filter="fade">
                                      <p:cBhvr>
                                        <p:cTn id="28" dur="500"/>
                                        <p:tgtEl>
                                          <p:spTgt spid="21"/>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47"/>
                                        </p:tgtEl>
                                        <p:attrNameLst>
                                          <p:attrName>style.visibility</p:attrName>
                                        </p:attrNameLst>
                                      </p:cBhvr>
                                      <p:to>
                                        <p:strVal val="visible"/>
                                      </p:to>
                                    </p:set>
                                    <p:animEffect transition="in" filter="randombar(horizontal)">
                                      <p:cBhvr>
                                        <p:cTn id="33" dur="500"/>
                                        <p:tgtEl>
                                          <p:spTgt spid="47"/>
                                        </p:tgtEl>
                                      </p:cBhvr>
                                    </p:animEffect>
                                  </p:childTnLst>
                                </p:cTn>
                              </p:par>
                            </p:childTnLst>
                          </p:cTn>
                        </p:par>
                      </p:childTnLst>
                    </p:cTn>
                  </p:par>
                  <p:par>
                    <p:cTn id="34" fill="hold">
                      <p:stCondLst>
                        <p:cond delay="indefinite"/>
                      </p:stCondLst>
                      <p:childTnLst>
                        <p:par>
                          <p:cTn id="35" fill="hold">
                            <p:stCondLst>
                              <p:cond delay="0"/>
                            </p:stCondLst>
                            <p:childTnLst>
                              <p:par>
                                <p:cTn id="36" presetID="14" presetClass="entr" presetSubtype="10" fill="hold" grpId="0"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randombar(horizontal)">
                                      <p:cBhvr>
                                        <p:cTn id="38" dur="500"/>
                                        <p:tgtEl>
                                          <p:spTgt spid="14"/>
                                        </p:tgtEl>
                                      </p:cBhvr>
                                    </p:animEffect>
                                  </p:childTnLst>
                                </p:cTn>
                              </p:par>
                            </p:childTnLst>
                          </p:cTn>
                        </p:par>
                      </p:childTnLst>
                    </p:cTn>
                  </p:par>
                  <p:par>
                    <p:cTn id="39" fill="hold">
                      <p:stCondLst>
                        <p:cond delay="indefinite"/>
                      </p:stCondLst>
                      <p:childTnLst>
                        <p:par>
                          <p:cTn id="40" fill="hold">
                            <p:stCondLst>
                              <p:cond delay="0"/>
                            </p:stCondLst>
                            <p:childTnLst>
                              <p:par>
                                <p:cTn id="41" presetID="14" presetClass="entr" presetSubtype="10" fill="hold" grpId="0" nodeType="click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randombar(horizontal)">
                                      <p:cBhvr>
                                        <p:cTn id="43" dur="500"/>
                                        <p:tgtEl>
                                          <p:spTgt spid="15"/>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fade">
                                      <p:cBhvr>
                                        <p:cTn id="48" dur="500"/>
                                        <p:tgtEl>
                                          <p:spTgt spid="23"/>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25"/>
                                        </p:tgtEl>
                                        <p:attrNameLst>
                                          <p:attrName>style.visibility</p:attrName>
                                        </p:attrNameLst>
                                      </p:cBhvr>
                                      <p:to>
                                        <p:strVal val="visible"/>
                                      </p:to>
                                    </p:set>
                                    <p:animEffect transition="in" filter="fade">
                                      <p:cBhvr>
                                        <p:cTn id="53" dur="500"/>
                                        <p:tgtEl>
                                          <p:spTgt spid="25"/>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500"/>
                                        <p:tgtEl>
                                          <p:spTgt spid="2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9"/>
                                        </p:tgtEl>
                                        <p:attrNameLst>
                                          <p:attrName>style.visibility</p:attrName>
                                        </p:attrNameLst>
                                      </p:cBhvr>
                                      <p:to>
                                        <p:strVal val="visible"/>
                                      </p:to>
                                    </p:set>
                                    <p:animEffect transition="in" filter="fade">
                                      <p:cBhvr>
                                        <p:cTn id="63" dur="500"/>
                                        <p:tgtEl>
                                          <p:spTgt spid="29"/>
                                        </p:tgtEl>
                                      </p:cBhvr>
                                    </p:animEffect>
                                  </p:childTnLst>
                                </p:cTn>
                              </p:par>
                            </p:childTnLst>
                          </p:cTn>
                        </p:par>
                      </p:childTnLst>
                    </p:cTn>
                  </p:par>
                  <p:par>
                    <p:cTn id="64" fill="hold">
                      <p:stCondLst>
                        <p:cond delay="indefinite"/>
                      </p:stCondLst>
                      <p:childTnLst>
                        <p:par>
                          <p:cTn id="65" fill="hold">
                            <p:stCondLst>
                              <p:cond delay="0"/>
                            </p:stCondLst>
                            <p:childTnLst>
                              <p:par>
                                <p:cTn id="66" presetID="14" presetClass="entr" presetSubtype="10" fill="hold" grpId="0" nodeType="clickEffect">
                                  <p:stCondLst>
                                    <p:cond delay="0"/>
                                  </p:stCondLst>
                                  <p:childTnLst>
                                    <p:set>
                                      <p:cBhvr>
                                        <p:cTn id="67" dur="1" fill="hold">
                                          <p:stCondLst>
                                            <p:cond delay="0"/>
                                          </p:stCondLst>
                                        </p:cTn>
                                        <p:tgtEl>
                                          <p:spTgt spid="45"/>
                                        </p:tgtEl>
                                        <p:attrNameLst>
                                          <p:attrName>style.visibility</p:attrName>
                                        </p:attrNameLst>
                                      </p:cBhvr>
                                      <p:to>
                                        <p:strVal val="visible"/>
                                      </p:to>
                                    </p:set>
                                    <p:animEffect transition="in" filter="randombar(horizontal)">
                                      <p:cBhvr>
                                        <p:cTn id="68" dur="500"/>
                                        <p:tgtEl>
                                          <p:spTgt spid="45"/>
                                        </p:tgtEl>
                                      </p:cBhvr>
                                    </p:animEffect>
                                  </p:childTnLst>
                                </p:cTn>
                              </p:par>
                            </p:childTnLst>
                          </p:cTn>
                        </p:par>
                      </p:childTnLst>
                    </p:cTn>
                  </p:par>
                  <p:par>
                    <p:cTn id="69" fill="hold">
                      <p:stCondLst>
                        <p:cond delay="indefinite"/>
                      </p:stCondLst>
                      <p:childTnLst>
                        <p:par>
                          <p:cTn id="70" fill="hold">
                            <p:stCondLst>
                              <p:cond delay="0"/>
                            </p:stCondLst>
                            <p:childTnLst>
                              <p:par>
                                <p:cTn id="71" presetID="10" presetClass="entr" presetSubtype="0" fill="hold" nodeType="clickEffect">
                                  <p:stCondLst>
                                    <p:cond delay="0"/>
                                  </p:stCondLst>
                                  <p:childTnLst>
                                    <p:set>
                                      <p:cBhvr>
                                        <p:cTn id="72" dur="1" fill="hold">
                                          <p:stCondLst>
                                            <p:cond delay="0"/>
                                          </p:stCondLst>
                                        </p:cTn>
                                        <p:tgtEl>
                                          <p:spTgt spid="36"/>
                                        </p:tgtEl>
                                        <p:attrNameLst>
                                          <p:attrName>style.visibility</p:attrName>
                                        </p:attrNameLst>
                                      </p:cBhvr>
                                      <p:to>
                                        <p:strVal val="visible"/>
                                      </p:to>
                                    </p:set>
                                    <p:animEffect transition="in" filter="fade">
                                      <p:cBhvr>
                                        <p:cTn id="73" dur="500"/>
                                        <p:tgtEl>
                                          <p:spTgt spid="3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38"/>
                                        </p:tgtEl>
                                        <p:attrNameLst>
                                          <p:attrName>style.visibility</p:attrName>
                                        </p:attrNameLst>
                                      </p:cBhvr>
                                      <p:to>
                                        <p:strVal val="visible"/>
                                      </p:to>
                                    </p:set>
                                    <p:animEffect transition="in" filter="fade">
                                      <p:cBhvr>
                                        <p:cTn id="78" dur="500"/>
                                        <p:tgtEl>
                                          <p:spTgt spid="38"/>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nodeType="clickEffect">
                                  <p:stCondLst>
                                    <p:cond delay="0"/>
                                  </p:stCondLst>
                                  <p:childTnLst>
                                    <p:set>
                                      <p:cBhvr>
                                        <p:cTn id="82" dur="1" fill="hold">
                                          <p:stCondLst>
                                            <p:cond delay="0"/>
                                          </p:stCondLst>
                                        </p:cTn>
                                        <p:tgtEl>
                                          <p:spTgt spid="42"/>
                                        </p:tgtEl>
                                        <p:attrNameLst>
                                          <p:attrName>style.visibility</p:attrName>
                                        </p:attrNameLst>
                                      </p:cBhvr>
                                      <p:to>
                                        <p:strVal val="visible"/>
                                      </p:to>
                                    </p:set>
                                    <p:animEffect transition="in" filter="fade">
                                      <p:cBhvr>
                                        <p:cTn id="83" dur="500"/>
                                        <p:tgtEl>
                                          <p:spTgt spid="42"/>
                                        </p:tgtEl>
                                      </p:cBhvr>
                                    </p:animEffect>
                                  </p:childTnLst>
                                </p:cTn>
                              </p:par>
                            </p:childTnLst>
                          </p:cTn>
                        </p:par>
                      </p:childTnLst>
                    </p:cTn>
                  </p:par>
                  <p:par>
                    <p:cTn id="84" fill="hold">
                      <p:stCondLst>
                        <p:cond delay="indefinite"/>
                      </p:stCondLst>
                      <p:childTnLst>
                        <p:par>
                          <p:cTn id="85" fill="hold">
                            <p:stCondLst>
                              <p:cond delay="0"/>
                            </p:stCondLst>
                            <p:childTnLst>
                              <p:par>
                                <p:cTn id="86" presetID="10" presetClass="entr" presetSubtype="0" fill="hold" nodeType="clickEffect">
                                  <p:stCondLst>
                                    <p:cond delay="0"/>
                                  </p:stCondLst>
                                  <p:childTnLst>
                                    <p:set>
                                      <p:cBhvr>
                                        <p:cTn id="87" dur="1" fill="hold">
                                          <p:stCondLst>
                                            <p:cond delay="0"/>
                                          </p:stCondLst>
                                        </p:cTn>
                                        <p:tgtEl>
                                          <p:spTgt spid="44"/>
                                        </p:tgtEl>
                                        <p:attrNameLst>
                                          <p:attrName>style.visibility</p:attrName>
                                        </p:attrNameLst>
                                      </p:cBhvr>
                                      <p:to>
                                        <p:strVal val="visible"/>
                                      </p:to>
                                    </p:set>
                                    <p:animEffect transition="in" filter="fade">
                                      <p:cBhvr>
                                        <p:cTn id="88" dur="500"/>
                                        <p:tgtEl>
                                          <p:spTgt spid="44"/>
                                        </p:tgtEl>
                                      </p:cBhvr>
                                    </p:animEffect>
                                  </p:childTnLst>
                                </p:cTn>
                              </p:par>
                            </p:childTnLst>
                          </p:cTn>
                        </p:par>
                      </p:childTnLst>
                    </p:cTn>
                  </p:par>
                  <p:par>
                    <p:cTn id="89" fill="hold">
                      <p:stCondLst>
                        <p:cond delay="indefinite"/>
                      </p:stCondLst>
                      <p:childTnLst>
                        <p:par>
                          <p:cTn id="90" fill="hold">
                            <p:stCondLst>
                              <p:cond delay="0"/>
                            </p:stCondLst>
                            <p:childTnLst>
                              <p:par>
                                <p:cTn id="91" presetID="2" presetClass="entr" presetSubtype="1" fill="hold" nodeType="clickEffect">
                                  <p:stCondLst>
                                    <p:cond delay="0"/>
                                  </p:stCondLst>
                                  <p:childTnLst>
                                    <p:set>
                                      <p:cBhvr>
                                        <p:cTn id="92" dur="1" fill="hold">
                                          <p:stCondLst>
                                            <p:cond delay="0"/>
                                          </p:stCondLst>
                                        </p:cTn>
                                        <p:tgtEl>
                                          <p:spTgt spid="63"/>
                                        </p:tgtEl>
                                        <p:attrNameLst>
                                          <p:attrName>style.visibility</p:attrName>
                                        </p:attrNameLst>
                                      </p:cBhvr>
                                      <p:to>
                                        <p:strVal val="visible"/>
                                      </p:to>
                                    </p:set>
                                    <p:anim calcmode="lin" valueType="num">
                                      <p:cBhvr additive="base">
                                        <p:cTn id="93" dur="500" fill="hold"/>
                                        <p:tgtEl>
                                          <p:spTgt spid="63"/>
                                        </p:tgtEl>
                                        <p:attrNameLst>
                                          <p:attrName>ppt_x</p:attrName>
                                        </p:attrNameLst>
                                      </p:cBhvr>
                                      <p:tavLst>
                                        <p:tav tm="0">
                                          <p:val>
                                            <p:strVal val="#ppt_x"/>
                                          </p:val>
                                        </p:tav>
                                        <p:tav tm="100000">
                                          <p:val>
                                            <p:strVal val="#ppt_x"/>
                                          </p:val>
                                        </p:tav>
                                      </p:tavLst>
                                    </p:anim>
                                    <p:anim calcmode="lin" valueType="num">
                                      <p:cBhvr additive="base">
                                        <p:cTn id="94" dur="500" fill="hold"/>
                                        <p:tgtEl>
                                          <p:spTgt spid="63"/>
                                        </p:tgtEl>
                                        <p:attrNameLst>
                                          <p:attrName>ppt_y</p:attrName>
                                        </p:attrNameLst>
                                      </p:cBhvr>
                                      <p:tavLst>
                                        <p:tav tm="0">
                                          <p:val>
                                            <p:strVal val="0-#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14" presetClass="entr" presetSubtype="10" fill="hold" grpId="0" nodeType="clickEffect">
                                  <p:stCondLst>
                                    <p:cond delay="0"/>
                                  </p:stCondLst>
                                  <p:childTnLst>
                                    <p:set>
                                      <p:cBhvr>
                                        <p:cTn id="98" dur="1" fill="hold">
                                          <p:stCondLst>
                                            <p:cond delay="0"/>
                                          </p:stCondLst>
                                        </p:cTn>
                                        <p:tgtEl>
                                          <p:spTgt spid="52"/>
                                        </p:tgtEl>
                                        <p:attrNameLst>
                                          <p:attrName>style.visibility</p:attrName>
                                        </p:attrNameLst>
                                      </p:cBhvr>
                                      <p:to>
                                        <p:strVal val="visible"/>
                                      </p:to>
                                    </p:set>
                                    <p:animEffect transition="in" filter="randombar(horizontal)">
                                      <p:cBhvr>
                                        <p:cTn id="99" dur="500"/>
                                        <p:tgtEl>
                                          <p:spTgt spid="52"/>
                                        </p:tgtEl>
                                      </p:cBhvr>
                                    </p:animEffect>
                                  </p:childTnLst>
                                </p:cTn>
                              </p:par>
                            </p:childTnLst>
                          </p:cTn>
                        </p:par>
                      </p:childTnLst>
                    </p:cTn>
                  </p:par>
                  <p:par>
                    <p:cTn id="100" fill="hold">
                      <p:stCondLst>
                        <p:cond delay="indefinite"/>
                      </p:stCondLst>
                      <p:childTnLst>
                        <p:par>
                          <p:cTn id="101" fill="hold">
                            <p:stCondLst>
                              <p:cond delay="0"/>
                            </p:stCondLst>
                            <p:childTnLst>
                              <p:par>
                                <p:cTn id="102" presetID="14" presetClass="entr" presetSubtype="10" fill="hold" grpId="0" nodeType="clickEffect">
                                  <p:stCondLst>
                                    <p:cond delay="0"/>
                                  </p:stCondLst>
                                  <p:childTnLst>
                                    <p:set>
                                      <p:cBhvr>
                                        <p:cTn id="103" dur="1" fill="hold">
                                          <p:stCondLst>
                                            <p:cond delay="0"/>
                                          </p:stCondLst>
                                        </p:cTn>
                                        <p:tgtEl>
                                          <p:spTgt spid="53"/>
                                        </p:tgtEl>
                                        <p:attrNameLst>
                                          <p:attrName>style.visibility</p:attrName>
                                        </p:attrNameLst>
                                      </p:cBhvr>
                                      <p:to>
                                        <p:strVal val="visible"/>
                                      </p:to>
                                    </p:set>
                                    <p:animEffect transition="in" filter="randombar(horizontal)">
                                      <p:cBhvr>
                                        <p:cTn id="104" dur="500"/>
                                        <p:tgtEl>
                                          <p:spTgt spid="53"/>
                                        </p:tgtEl>
                                      </p:cBhvr>
                                    </p:animEffect>
                                  </p:childTnLst>
                                </p:cTn>
                              </p:par>
                            </p:childTnLst>
                          </p:cTn>
                        </p:par>
                      </p:childTnLst>
                    </p:cTn>
                  </p:par>
                  <p:par>
                    <p:cTn id="105" fill="hold">
                      <p:stCondLst>
                        <p:cond delay="indefinite"/>
                      </p:stCondLst>
                      <p:childTnLst>
                        <p:par>
                          <p:cTn id="106" fill="hold">
                            <p:stCondLst>
                              <p:cond delay="0"/>
                            </p:stCondLst>
                            <p:childTnLst>
                              <p:par>
                                <p:cTn id="107" presetID="2" presetClass="entr" presetSubtype="1" fill="hold" nodeType="clickEffect">
                                  <p:stCondLst>
                                    <p:cond delay="0"/>
                                  </p:stCondLst>
                                  <p:childTnLst>
                                    <p:set>
                                      <p:cBhvr>
                                        <p:cTn id="108" dur="1" fill="hold">
                                          <p:stCondLst>
                                            <p:cond delay="0"/>
                                          </p:stCondLst>
                                        </p:cTn>
                                        <p:tgtEl>
                                          <p:spTgt spid="54"/>
                                        </p:tgtEl>
                                        <p:attrNameLst>
                                          <p:attrName>style.visibility</p:attrName>
                                        </p:attrNameLst>
                                      </p:cBhvr>
                                      <p:to>
                                        <p:strVal val="visible"/>
                                      </p:to>
                                    </p:set>
                                    <p:anim calcmode="lin" valueType="num">
                                      <p:cBhvr additive="base">
                                        <p:cTn id="109" dur="500" fill="hold"/>
                                        <p:tgtEl>
                                          <p:spTgt spid="54"/>
                                        </p:tgtEl>
                                        <p:attrNameLst>
                                          <p:attrName>ppt_x</p:attrName>
                                        </p:attrNameLst>
                                      </p:cBhvr>
                                      <p:tavLst>
                                        <p:tav tm="0">
                                          <p:val>
                                            <p:strVal val="#ppt_x"/>
                                          </p:val>
                                        </p:tav>
                                        <p:tav tm="100000">
                                          <p:val>
                                            <p:strVal val="#ppt_x"/>
                                          </p:val>
                                        </p:tav>
                                      </p:tavLst>
                                    </p:anim>
                                    <p:anim calcmode="lin" valueType="num">
                                      <p:cBhvr additive="base">
                                        <p:cTn id="110" dur="500" fill="hold"/>
                                        <p:tgtEl>
                                          <p:spTgt spid="54"/>
                                        </p:tgtEl>
                                        <p:attrNameLst>
                                          <p:attrName>ppt_y</p:attrName>
                                        </p:attrNameLst>
                                      </p:cBhvr>
                                      <p:tavLst>
                                        <p:tav tm="0">
                                          <p:val>
                                            <p:strVal val="0-#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4" presetClass="entr" presetSubtype="10" fill="hold" grpId="0" nodeType="clickEffect">
                                  <p:stCondLst>
                                    <p:cond delay="0"/>
                                  </p:stCondLst>
                                  <p:childTnLst>
                                    <p:set>
                                      <p:cBhvr>
                                        <p:cTn id="114" dur="1" fill="hold">
                                          <p:stCondLst>
                                            <p:cond delay="0"/>
                                          </p:stCondLst>
                                        </p:cTn>
                                        <p:tgtEl>
                                          <p:spTgt spid="50"/>
                                        </p:tgtEl>
                                        <p:attrNameLst>
                                          <p:attrName>style.visibility</p:attrName>
                                        </p:attrNameLst>
                                      </p:cBhvr>
                                      <p:to>
                                        <p:strVal val="visible"/>
                                      </p:to>
                                    </p:set>
                                    <p:animEffect transition="in" filter="randombar(horizontal)">
                                      <p:cBhvr>
                                        <p:cTn id="115" dur="500"/>
                                        <p:tgtEl>
                                          <p:spTgt spid="50"/>
                                        </p:tgtEl>
                                      </p:cBhvr>
                                    </p:animEffect>
                                  </p:childTnLst>
                                </p:cTn>
                              </p:par>
                            </p:childTnLst>
                          </p:cTn>
                        </p:par>
                      </p:childTnLst>
                    </p:cTn>
                  </p:par>
                  <p:par>
                    <p:cTn id="116" fill="hold">
                      <p:stCondLst>
                        <p:cond delay="indefinite"/>
                      </p:stCondLst>
                      <p:childTnLst>
                        <p:par>
                          <p:cTn id="117" fill="hold">
                            <p:stCondLst>
                              <p:cond delay="0"/>
                            </p:stCondLst>
                            <p:childTnLst>
                              <p:par>
                                <p:cTn id="118" presetID="14" presetClass="entr" presetSubtype="10" fill="hold" grpId="0"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randombar(horizontal)">
                                      <p:cBhvr>
                                        <p:cTn id="120" dur="500"/>
                                        <p:tgtEl>
                                          <p:spTgt spid="51"/>
                                        </p:tgtEl>
                                      </p:cBhvr>
                                    </p:animEffect>
                                  </p:childTnLst>
                                </p:cTn>
                              </p:par>
                            </p:childTnLst>
                          </p:cTn>
                        </p:par>
                      </p:childTnLst>
                    </p:cTn>
                  </p:par>
                  <p:par>
                    <p:cTn id="121" fill="hold">
                      <p:stCondLst>
                        <p:cond delay="indefinite"/>
                      </p:stCondLst>
                      <p:childTnLst>
                        <p:par>
                          <p:cTn id="122" fill="hold">
                            <p:stCondLst>
                              <p:cond delay="0"/>
                            </p:stCondLst>
                            <p:childTnLst>
                              <p:par>
                                <p:cTn id="123" presetID="14" presetClass="entr" presetSubtype="10" fill="hold" grpId="0" nodeType="clickEffect">
                                  <p:stCondLst>
                                    <p:cond delay="0"/>
                                  </p:stCondLst>
                                  <p:childTnLst>
                                    <p:set>
                                      <p:cBhvr>
                                        <p:cTn id="124" dur="1" fill="hold">
                                          <p:stCondLst>
                                            <p:cond delay="0"/>
                                          </p:stCondLst>
                                        </p:cTn>
                                        <p:tgtEl>
                                          <p:spTgt spid="65"/>
                                        </p:tgtEl>
                                        <p:attrNameLst>
                                          <p:attrName>style.visibility</p:attrName>
                                        </p:attrNameLst>
                                      </p:cBhvr>
                                      <p:to>
                                        <p:strVal val="visible"/>
                                      </p:to>
                                    </p:set>
                                    <p:animEffect transition="in" filter="randombar(horizontal)">
                                      <p:cBhvr>
                                        <p:cTn id="125" dur="500"/>
                                        <p:tgtEl>
                                          <p:spTgt spid="65"/>
                                        </p:tgtEl>
                                      </p:cBhvr>
                                    </p:animEffect>
                                  </p:childTnLst>
                                </p:cTn>
                              </p:par>
                            </p:childTnLst>
                          </p:cTn>
                        </p:par>
                      </p:childTnLst>
                    </p:cTn>
                  </p:par>
                  <p:par>
                    <p:cTn id="126" fill="hold">
                      <p:stCondLst>
                        <p:cond delay="indefinite"/>
                      </p:stCondLst>
                      <p:childTnLst>
                        <p:par>
                          <p:cTn id="127" fill="hold">
                            <p:stCondLst>
                              <p:cond delay="0"/>
                            </p:stCondLst>
                            <p:childTnLst>
                              <p:par>
                                <p:cTn id="128" presetID="10" presetClass="entr" presetSubtype="0" fill="hold" nodeType="clickEffect">
                                  <p:stCondLst>
                                    <p:cond delay="0"/>
                                  </p:stCondLst>
                                  <p:childTnLst>
                                    <p:set>
                                      <p:cBhvr>
                                        <p:cTn id="129" dur="1" fill="hold">
                                          <p:stCondLst>
                                            <p:cond delay="0"/>
                                          </p:stCondLst>
                                        </p:cTn>
                                        <p:tgtEl>
                                          <p:spTgt spid="60"/>
                                        </p:tgtEl>
                                        <p:attrNameLst>
                                          <p:attrName>style.visibility</p:attrName>
                                        </p:attrNameLst>
                                      </p:cBhvr>
                                      <p:to>
                                        <p:strVal val="visible"/>
                                      </p:to>
                                    </p:set>
                                    <p:animEffect transition="in" filter="fade">
                                      <p:cBhvr>
                                        <p:cTn id="130" dur="500"/>
                                        <p:tgtEl>
                                          <p:spTgt spid="60"/>
                                        </p:tgtEl>
                                      </p:cBhvr>
                                    </p:animEffect>
                                  </p:childTnLst>
                                </p:cTn>
                              </p:par>
                            </p:childTnLst>
                          </p:cTn>
                        </p:par>
                      </p:childTnLst>
                    </p:cTn>
                  </p:par>
                  <p:par>
                    <p:cTn id="131" fill="hold">
                      <p:stCondLst>
                        <p:cond delay="indefinite"/>
                      </p:stCondLst>
                      <p:childTnLst>
                        <p:par>
                          <p:cTn id="132" fill="hold">
                            <p:stCondLst>
                              <p:cond delay="0"/>
                            </p:stCondLst>
                            <p:childTnLst>
                              <p:par>
                                <p:cTn id="133" presetID="10" presetClass="entr" presetSubtype="0" fill="hold" nodeType="clickEffect">
                                  <p:stCondLst>
                                    <p:cond delay="0"/>
                                  </p:stCondLst>
                                  <p:childTnLst>
                                    <p:set>
                                      <p:cBhvr>
                                        <p:cTn id="134" dur="1" fill="hold">
                                          <p:stCondLst>
                                            <p:cond delay="0"/>
                                          </p:stCondLst>
                                        </p:cTn>
                                        <p:tgtEl>
                                          <p:spTgt spid="61"/>
                                        </p:tgtEl>
                                        <p:attrNameLst>
                                          <p:attrName>style.visibility</p:attrName>
                                        </p:attrNameLst>
                                      </p:cBhvr>
                                      <p:to>
                                        <p:strVal val="visible"/>
                                      </p:to>
                                    </p:set>
                                    <p:animEffect transition="in" filter="fade">
                                      <p:cBhvr>
                                        <p:cTn id="135" dur="500"/>
                                        <p:tgtEl>
                                          <p:spTgt spid="61"/>
                                        </p:tgtEl>
                                      </p:cBhvr>
                                    </p:animEffec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nodeType="clickEffect">
                                  <p:stCondLst>
                                    <p:cond delay="0"/>
                                  </p:stCondLst>
                                  <p:childTnLst>
                                    <p:set>
                                      <p:cBhvr>
                                        <p:cTn id="139" dur="1" fill="hold">
                                          <p:stCondLst>
                                            <p:cond delay="0"/>
                                          </p:stCondLst>
                                        </p:cTn>
                                        <p:tgtEl>
                                          <p:spTgt spid="70"/>
                                        </p:tgtEl>
                                        <p:attrNameLst>
                                          <p:attrName>style.visibility</p:attrName>
                                        </p:attrNameLst>
                                      </p:cBhvr>
                                      <p:to>
                                        <p:strVal val="visible"/>
                                      </p:to>
                                    </p:set>
                                    <p:animEffect transition="in" filter="fade">
                                      <p:cBhvr>
                                        <p:cTn id="140" dur="500"/>
                                        <p:tgtEl>
                                          <p:spTgt spid="70"/>
                                        </p:tgtEl>
                                      </p:cBhvr>
                                    </p:animEffect>
                                  </p:childTnLst>
                                </p:cTn>
                              </p:par>
                            </p:childTnLst>
                          </p:cTn>
                        </p:par>
                      </p:childTnLst>
                    </p:cTn>
                  </p:par>
                  <p:par>
                    <p:cTn id="141" fill="hold">
                      <p:stCondLst>
                        <p:cond delay="indefinite"/>
                      </p:stCondLst>
                      <p:childTnLst>
                        <p:par>
                          <p:cTn id="142" fill="hold">
                            <p:stCondLst>
                              <p:cond delay="0"/>
                            </p:stCondLst>
                            <p:childTnLst>
                              <p:par>
                                <p:cTn id="143" presetID="10" presetClass="entr" presetSubtype="0" fill="hold" nodeType="clickEffect">
                                  <p:stCondLst>
                                    <p:cond delay="0"/>
                                  </p:stCondLst>
                                  <p:childTnLst>
                                    <p:set>
                                      <p:cBhvr>
                                        <p:cTn id="144" dur="1" fill="hold">
                                          <p:stCondLst>
                                            <p:cond delay="0"/>
                                          </p:stCondLst>
                                        </p:cTn>
                                        <p:tgtEl>
                                          <p:spTgt spid="55"/>
                                        </p:tgtEl>
                                        <p:attrNameLst>
                                          <p:attrName>style.visibility</p:attrName>
                                        </p:attrNameLst>
                                      </p:cBhvr>
                                      <p:to>
                                        <p:strVal val="visible"/>
                                      </p:to>
                                    </p:set>
                                    <p:animEffect transition="in" filter="fade">
                                      <p:cBhvr>
                                        <p:cTn id="145" dur="500"/>
                                        <p:tgtEl>
                                          <p:spTgt spid="55"/>
                                        </p:tgtEl>
                                      </p:cBhvr>
                                    </p:animEffect>
                                  </p:childTnLst>
                                </p:cTn>
                              </p:par>
                            </p:childTnLst>
                          </p:cTn>
                        </p:par>
                      </p:childTnLst>
                    </p:cTn>
                  </p:par>
                  <p:par>
                    <p:cTn id="146" fill="hold">
                      <p:stCondLst>
                        <p:cond delay="indefinite"/>
                      </p:stCondLst>
                      <p:childTnLst>
                        <p:par>
                          <p:cTn id="147" fill="hold">
                            <p:stCondLst>
                              <p:cond delay="0"/>
                            </p:stCondLst>
                            <p:childTnLst>
                              <p:par>
                                <p:cTn id="148" presetID="14" presetClass="entr" presetSubtype="10"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randombar(horizontal)">
                                      <p:cBhvr>
                                        <p:cTn id="150" dur="500"/>
                                        <p:tgtEl>
                                          <p:spTgt spid="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p:bldP spid="14" grpId="0" animBg="1"/>
      <p:bldP spid="15" grpId="0"/>
      <p:bldP spid="45" grpId="0"/>
      <p:bldP spid="47" grpId="0"/>
      <p:bldP spid="48" grpId="0"/>
      <p:bldP spid="50" grpId="0" animBg="1"/>
      <p:bldP spid="51" grpId="0"/>
      <p:bldP spid="52" grpId="0" animBg="1"/>
      <p:bldP spid="53" grpId="0"/>
      <p:bldP spid="64" grpId="0"/>
      <p:bldP spid="6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dirty="0" smtClean="0"/>
              <a:t>Loop Initializing &amp;</a:t>
            </a:r>
            <a:br>
              <a:rPr lang="en-US" dirty="0" smtClean="0"/>
            </a:br>
            <a:r>
              <a:rPr lang="en-US" dirty="0" smtClean="0"/>
              <a:t>loop updating</a:t>
            </a:r>
            <a:endParaRPr lang="en-US" dirty="0"/>
          </a:p>
        </p:txBody>
      </p:sp>
      <p:sp>
        <p:nvSpPr>
          <p:cNvPr id="8" name="Content Placeholder 7"/>
          <p:cNvSpPr>
            <a:spLocks noGrp="1"/>
          </p:cNvSpPr>
          <p:nvPr>
            <p:ph idx="1"/>
          </p:nvPr>
        </p:nvSpPr>
        <p:spPr/>
        <p:txBody>
          <a:bodyPr/>
          <a:lstStyle/>
          <a:p>
            <a:r>
              <a:rPr lang="en-US" dirty="0" smtClean="0"/>
              <a:t>Before a loop can start, some preparation is usually required i.e., loop must be initialized.</a:t>
            </a:r>
          </a:p>
          <a:p>
            <a:r>
              <a:rPr lang="en-US" dirty="0" smtClean="0"/>
              <a:t>Initializations must be done before the first execution of the loop body</a:t>
            </a:r>
          </a:p>
          <a:p>
            <a:r>
              <a:rPr lang="en-US" dirty="0" smtClean="0"/>
              <a:t>The actions that changes the resulting conditions from true to false are known as loop updates</a:t>
            </a:r>
          </a:p>
          <a:p>
            <a:r>
              <a:rPr lang="en-US" dirty="0" smtClean="0"/>
              <a:t>Updating is done in each iteration.</a:t>
            </a:r>
            <a:endParaRPr lang="en-US" dirty="0"/>
          </a:p>
        </p:txBody>
      </p:sp>
    </p:spTree>
    <p:extLst>
      <p:ext uri="{BB962C8B-B14F-4D97-AF65-F5344CB8AC3E}">
        <p14:creationId xmlns:p14="http://schemas.microsoft.com/office/powerpoint/2010/main" val="2397508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8">
                                            <p:txEl>
                                              <p:pRg st="0" end="0"/>
                                            </p:txEl>
                                          </p:spTgt>
                                        </p:tgtEl>
                                        <p:attrNameLst>
                                          <p:attrName>style.visibility</p:attrName>
                                        </p:attrNameLst>
                                      </p:cBhvr>
                                      <p:to>
                                        <p:strVal val="visible"/>
                                      </p:to>
                                    </p:set>
                                    <p:animEffect transition="in" filter="strips(downLeft)">
                                      <p:cBhvr>
                                        <p:cTn id="13" dur="500"/>
                                        <p:tgtEl>
                                          <p:spTgt spid="8">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8" presetClass="entr" presetSubtype="12" fill="hold" nodeType="clickEffect">
                                  <p:stCondLst>
                                    <p:cond delay="0"/>
                                  </p:stCondLst>
                                  <p:childTnLst>
                                    <p:set>
                                      <p:cBhvr>
                                        <p:cTn id="17" dur="1" fill="hold">
                                          <p:stCondLst>
                                            <p:cond delay="0"/>
                                          </p:stCondLst>
                                        </p:cTn>
                                        <p:tgtEl>
                                          <p:spTgt spid="8">
                                            <p:txEl>
                                              <p:pRg st="1" end="1"/>
                                            </p:txEl>
                                          </p:spTgt>
                                        </p:tgtEl>
                                        <p:attrNameLst>
                                          <p:attrName>style.visibility</p:attrName>
                                        </p:attrNameLst>
                                      </p:cBhvr>
                                      <p:to>
                                        <p:strVal val="visible"/>
                                      </p:to>
                                    </p:set>
                                    <p:animEffect transition="in" filter="strips(downLeft)">
                                      <p:cBhvr>
                                        <p:cTn id="18" dur="500"/>
                                        <p:tgtEl>
                                          <p:spTgt spid="8">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8" presetClass="entr" presetSubtype="12" fill="hold" nodeType="clickEffect">
                                  <p:stCondLst>
                                    <p:cond delay="0"/>
                                  </p:stCondLst>
                                  <p:childTnLst>
                                    <p:set>
                                      <p:cBhvr>
                                        <p:cTn id="22" dur="1" fill="hold">
                                          <p:stCondLst>
                                            <p:cond delay="0"/>
                                          </p:stCondLst>
                                        </p:cTn>
                                        <p:tgtEl>
                                          <p:spTgt spid="8">
                                            <p:txEl>
                                              <p:pRg st="2" end="2"/>
                                            </p:txEl>
                                          </p:spTgt>
                                        </p:tgtEl>
                                        <p:attrNameLst>
                                          <p:attrName>style.visibility</p:attrName>
                                        </p:attrNameLst>
                                      </p:cBhvr>
                                      <p:to>
                                        <p:strVal val="visible"/>
                                      </p:to>
                                    </p:set>
                                    <p:animEffect transition="in" filter="strips(downLeft)">
                                      <p:cBhvr>
                                        <p:cTn id="23" dur="500"/>
                                        <p:tgtEl>
                                          <p:spTgt spid="8">
                                            <p:txEl>
                                              <p:pRg st="2" end="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8" presetClass="entr" presetSubtype="12" fill="hold" nodeType="clickEffect">
                                  <p:stCondLst>
                                    <p:cond delay="0"/>
                                  </p:stCondLst>
                                  <p:childTnLst>
                                    <p:set>
                                      <p:cBhvr>
                                        <p:cTn id="27" dur="1" fill="hold">
                                          <p:stCondLst>
                                            <p:cond delay="0"/>
                                          </p:stCondLst>
                                        </p:cTn>
                                        <p:tgtEl>
                                          <p:spTgt spid="8">
                                            <p:txEl>
                                              <p:pRg st="3" end="3"/>
                                            </p:txEl>
                                          </p:spTgt>
                                        </p:tgtEl>
                                        <p:attrNameLst>
                                          <p:attrName>style.visibility</p:attrName>
                                        </p:attrNameLst>
                                      </p:cBhvr>
                                      <p:to>
                                        <p:strVal val="visible"/>
                                      </p:to>
                                    </p:set>
                                    <p:animEffect transition="in" filter="strips(downLeft)">
                                      <p:cBhvr>
                                        <p:cTn id="28" dur="500"/>
                                        <p:tgtEl>
                                          <p:spTgt spid="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a:t>
            </a:r>
            <a:endParaRPr lang="en-US" dirty="0"/>
          </a:p>
        </p:txBody>
      </p:sp>
      <p:sp>
        <p:nvSpPr>
          <p:cNvPr id="3" name="Content Placeholder 2"/>
          <p:cNvSpPr>
            <a:spLocks noGrp="1"/>
          </p:cNvSpPr>
          <p:nvPr>
            <p:ph idx="1"/>
          </p:nvPr>
        </p:nvSpPr>
        <p:spPr/>
        <p:txBody>
          <a:bodyPr/>
          <a:lstStyle/>
          <a:p>
            <a:r>
              <a:rPr lang="en-US" dirty="0" smtClean="0"/>
              <a:t>Basing on all above stated rules C programming language provide three types of iterative statements</a:t>
            </a:r>
          </a:p>
          <a:p>
            <a:pPr marL="596646" indent="-514350">
              <a:buFont typeface="+mj-lt"/>
              <a:buAutoNum type="arabicPeriod"/>
            </a:pPr>
            <a:r>
              <a:rPr lang="en-US" dirty="0"/>
              <a:t>w</a:t>
            </a:r>
            <a:r>
              <a:rPr lang="en-US" dirty="0" smtClean="0"/>
              <a:t>hile loop</a:t>
            </a:r>
          </a:p>
          <a:p>
            <a:pPr marL="596646" indent="-514350">
              <a:buFont typeface="+mj-lt"/>
              <a:buAutoNum type="arabicPeriod"/>
            </a:pPr>
            <a:r>
              <a:rPr lang="en-US" dirty="0"/>
              <a:t>f</a:t>
            </a:r>
            <a:r>
              <a:rPr lang="en-US" dirty="0" smtClean="0"/>
              <a:t>or loop</a:t>
            </a:r>
          </a:p>
          <a:p>
            <a:pPr marL="596646" indent="-514350">
              <a:buFont typeface="+mj-lt"/>
              <a:buAutoNum type="arabicPeriod"/>
            </a:pPr>
            <a:r>
              <a:rPr lang="en-US" dirty="0"/>
              <a:t>d</a:t>
            </a:r>
            <a:r>
              <a:rPr lang="en-US" dirty="0" smtClean="0"/>
              <a:t>o while loop</a:t>
            </a:r>
            <a:endParaRPr lang="en-US" dirty="0"/>
          </a:p>
        </p:txBody>
      </p:sp>
    </p:spTree>
    <p:extLst>
      <p:ext uri="{BB962C8B-B14F-4D97-AF65-F5344CB8AC3E}">
        <p14:creationId xmlns:p14="http://schemas.microsoft.com/office/powerpoint/2010/main" val="35187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8" presetClass="entr" presetSubtype="12"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trips(downLeft)">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8" presetClass="entr" presetSubtype="12"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trips(downLeft)">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8" presetClass="entr" presetSubtype="12"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strips(downLeft)">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8" presetClass="entr" presetSubtype="12"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strips(downLeft)">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6800" y="152400"/>
            <a:ext cx="7498080" cy="792162"/>
          </a:xfrm>
        </p:spPr>
        <p:txBody>
          <a:bodyPr>
            <a:normAutofit/>
          </a:bodyPr>
          <a:lstStyle/>
          <a:p>
            <a:r>
              <a:rPr lang="en-US" dirty="0"/>
              <a:t>while </a:t>
            </a:r>
            <a:r>
              <a:rPr lang="en-US" dirty="0" smtClean="0"/>
              <a:t>loop</a:t>
            </a:r>
            <a:endParaRPr lang="en-US" dirty="0"/>
          </a:p>
        </p:txBody>
      </p:sp>
      <p:sp>
        <p:nvSpPr>
          <p:cNvPr id="3" name="Content Placeholder 2"/>
          <p:cNvSpPr>
            <a:spLocks noGrp="1"/>
          </p:cNvSpPr>
          <p:nvPr>
            <p:ph idx="1"/>
          </p:nvPr>
        </p:nvSpPr>
        <p:spPr>
          <a:xfrm>
            <a:off x="1066800" y="762000"/>
            <a:ext cx="8001000" cy="6096000"/>
          </a:xfrm>
        </p:spPr>
        <p:txBody>
          <a:bodyPr/>
          <a:lstStyle/>
          <a:p>
            <a:r>
              <a:rPr lang="en-US" dirty="0" smtClean="0"/>
              <a:t>The while loop is a pretest loop</a:t>
            </a:r>
          </a:p>
          <a:p>
            <a:r>
              <a:rPr lang="en-US" dirty="0" smtClean="0"/>
              <a:t>The flow chart for while loop is given as follows</a:t>
            </a:r>
          </a:p>
          <a:p>
            <a:endParaRPr lang="en-US" dirty="0"/>
          </a:p>
          <a:p>
            <a:pPr marL="82296" indent="0">
              <a:buNone/>
            </a:pPr>
            <a:endParaRPr lang="en-US" sz="2000" dirty="0" smtClean="0"/>
          </a:p>
          <a:p>
            <a:pPr marL="82296" indent="0">
              <a:buNone/>
            </a:pPr>
            <a:r>
              <a:rPr lang="en-US" sz="2000" dirty="0"/>
              <a:t> </a:t>
            </a:r>
            <a:r>
              <a:rPr lang="en-US" sz="2000" dirty="0" smtClean="0"/>
              <a:t>                                                                     </a:t>
            </a:r>
          </a:p>
          <a:p>
            <a:pPr marL="82296" indent="0">
              <a:buNone/>
            </a:pPr>
            <a:endParaRPr lang="en-US" sz="2000" dirty="0"/>
          </a:p>
          <a:p>
            <a:pPr marL="82296" indent="0">
              <a:buNone/>
            </a:pPr>
            <a:r>
              <a:rPr lang="en-US" sz="2000" dirty="0" smtClean="0"/>
              <a:t>                                                   </a:t>
            </a:r>
          </a:p>
        </p:txBody>
      </p:sp>
      <p:sp>
        <p:nvSpPr>
          <p:cNvPr id="4" name="Hexagon 3"/>
          <p:cNvSpPr/>
          <p:nvPr/>
        </p:nvSpPr>
        <p:spPr>
          <a:xfrm>
            <a:off x="3581400" y="3276600"/>
            <a:ext cx="2133600" cy="914400"/>
          </a:xfrm>
          <a:prstGeom prst="hexagon">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Flowchart: Process 4"/>
          <p:cNvSpPr/>
          <p:nvPr/>
        </p:nvSpPr>
        <p:spPr>
          <a:xfrm>
            <a:off x="3581400" y="2133600"/>
            <a:ext cx="20574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p:cNvSpPr/>
          <p:nvPr/>
        </p:nvSpPr>
        <p:spPr>
          <a:xfrm>
            <a:off x="3581400" y="4397991"/>
            <a:ext cx="2400300" cy="2079009"/>
          </a:xfrm>
          <a:prstGeom prst="rect">
            <a:avLst/>
          </a:prstGeom>
          <a:ln>
            <a:prstDash val="sysDash"/>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 name="Flowchart: Process 5"/>
          <p:cNvSpPr/>
          <p:nvPr/>
        </p:nvSpPr>
        <p:spPr>
          <a:xfrm>
            <a:off x="3733800" y="4572000"/>
            <a:ext cx="1981200" cy="6858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Flowchart: Process 6"/>
          <p:cNvSpPr/>
          <p:nvPr/>
        </p:nvSpPr>
        <p:spPr>
          <a:xfrm>
            <a:off x="3733800" y="5715000"/>
            <a:ext cx="2057400" cy="609600"/>
          </a:xfrm>
          <a:prstGeom prst="flowChart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p:cNvSpPr txBox="1"/>
          <p:nvPr/>
        </p:nvSpPr>
        <p:spPr>
          <a:xfrm>
            <a:off x="3710318" y="3549134"/>
            <a:ext cx="1600200" cy="369332"/>
          </a:xfrm>
          <a:prstGeom prst="rect">
            <a:avLst/>
          </a:prstGeom>
          <a:noFill/>
        </p:spPr>
        <p:txBody>
          <a:bodyPr wrap="square" rtlCol="0">
            <a:spAutoFit/>
          </a:bodyPr>
          <a:lstStyle/>
          <a:p>
            <a:pPr algn="ctr"/>
            <a:r>
              <a:rPr lang="en-US" b="1" dirty="0" smtClean="0"/>
              <a:t>condition</a:t>
            </a:r>
            <a:endParaRPr lang="en-US" b="1" dirty="0"/>
          </a:p>
        </p:txBody>
      </p:sp>
      <p:sp>
        <p:nvSpPr>
          <p:cNvPr id="10" name="TextBox 9"/>
          <p:cNvSpPr txBox="1"/>
          <p:nvPr/>
        </p:nvSpPr>
        <p:spPr>
          <a:xfrm>
            <a:off x="3962400" y="4724400"/>
            <a:ext cx="1600200" cy="369332"/>
          </a:xfrm>
          <a:prstGeom prst="rect">
            <a:avLst/>
          </a:prstGeom>
          <a:noFill/>
        </p:spPr>
        <p:txBody>
          <a:bodyPr wrap="square" rtlCol="0">
            <a:spAutoFit/>
          </a:bodyPr>
          <a:lstStyle/>
          <a:p>
            <a:pPr algn="ctr"/>
            <a:r>
              <a:rPr lang="en-US" b="1" dirty="0" smtClean="0"/>
              <a:t>actions</a:t>
            </a:r>
            <a:endParaRPr lang="en-US" b="1" dirty="0"/>
          </a:p>
        </p:txBody>
      </p:sp>
      <p:sp>
        <p:nvSpPr>
          <p:cNvPr id="11" name="TextBox 10"/>
          <p:cNvSpPr txBox="1"/>
          <p:nvPr/>
        </p:nvSpPr>
        <p:spPr>
          <a:xfrm>
            <a:off x="3962400" y="5715000"/>
            <a:ext cx="1600200" cy="369332"/>
          </a:xfrm>
          <a:prstGeom prst="rect">
            <a:avLst/>
          </a:prstGeom>
          <a:noFill/>
        </p:spPr>
        <p:txBody>
          <a:bodyPr wrap="square" rtlCol="0">
            <a:spAutoFit/>
          </a:bodyPr>
          <a:lstStyle/>
          <a:p>
            <a:pPr algn="ctr"/>
            <a:r>
              <a:rPr lang="en-US" b="1" dirty="0" smtClean="0"/>
              <a:t>update</a:t>
            </a:r>
            <a:endParaRPr lang="en-US" b="1" dirty="0"/>
          </a:p>
        </p:txBody>
      </p:sp>
      <p:sp>
        <p:nvSpPr>
          <p:cNvPr id="12" name="TextBox 11"/>
          <p:cNvSpPr txBox="1"/>
          <p:nvPr/>
        </p:nvSpPr>
        <p:spPr>
          <a:xfrm>
            <a:off x="3733800" y="2362200"/>
            <a:ext cx="1828800" cy="369332"/>
          </a:xfrm>
          <a:prstGeom prst="rect">
            <a:avLst/>
          </a:prstGeom>
          <a:noFill/>
        </p:spPr>
        <p:txBody>
          <a:bodyPr wrap="square" rtlCol="0">
            <a:spAutoFit/>
          </a:bodyPr>
          <a:lstStyle/>
          <a:p>
            <a:pPr algn="ctr"/>
            <a:r>
              <a:rPr lang="en-US" b="1" dirty="0" smtClean="0"/>
              <a:t>initialize</a:t>
            </a:r>
            <a:endParaRPr lang="en-US" b="1" dirty="0"/>
          </a:p>
        </p:txBody>
      </p:sp>
      <p:cxnSp>
        <p:nvCxnSpPr>
          <p:cNvPr id="14" name="Straight Connector 13"/>
          <p:cNvCxnSpPr>
            <a:endCxn id="5" idx="0"/>
          </p:cNvCxnSpPr>
          <p:nvPr/>
        </p:nvCxnSpPr>
        <p:spPr>
          <a:xfrm>
            <a:off x="4610100" y="17526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4566489" y="28194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20" name="Straight Connector 19"/>
          <p:cNvCxnSpPr/>
          <p:nvPr/>
        </p:nvCxnSpPr>
        <p:spPr>
          <a:xfrm>
            <a:off x="4598727" y="4191000"/>
            <a:ext cx="0" cy="381000"/>
          </a:xfrm>
          <a:prstGeom prst="line">
            <a:avLst/>
          </a:prstGeom>
        </p:spPr>
        <p:style>
          <a:lnRef idx="2">
            <a:schemeClr val="dk1"/>
          </a:lnRef>
          <a:fillRef idx="0">
            <a:schemeClr val="dk1"/>
          </a:fillRef>
          <a:effectRef idx="1">
            <a:schemeClr val="dk1"/>
          </a:effectRef>
          <a:fontRef idx="minor">
            <a:schemeClr val="tx1"/>
          </a:fontRef>
        </p:style>
      </p:cxnSp>
      <p:cxnSp>
        <p:nvCxnSpPr>
          <p:cNvPr id="22" name="Straight Connector 21"/>
          <p:cNvCxnSpPr/>
          <p:nvPr/>
        </p:nvCxnSpPr>
        <p:spPr>
          <a:xfrm>
            <a:off x="4610100" y="5257800"/>
            <a:ext cx="0" cy="457200"/>
          </a:xfrm>
          <a:prstGeom prst="line">
            <a:avLst/>
          </a:prstGeom>
        </p:spPr>
        <p:style>
          <a:lnRef idx="2">
            <a:schemeClr val="dk1"/>
          </a:lnRef>
          <a:fillRef idx="0">
            <a:schemeClr val="dk1"/>
          </a:fillRef>
          <a:effectRef idx="1">
            <a:schemeClr val="dk1"/>
          </a:effectRef>
          <a:fontRef idx="minor">
            <a:schemeClr val="tx1"/>
          </a:fontRef>
        </p:style>
      </p:cxnSp>
      <p:cxnSp>
        <p:nvCxnSpPr>
          <p:cNvPr id="24" name="Straight Connector 23"/>
          <p:cNvCxnSpPr/>
          <p:nvPr/>
        </p:nvCxnSpPr>
        <p:spPr>
          <a:xfrm>
            <a:off x="4610100" y="6324600"/>
            <a:ext cx="0" cy="304800"/>
          </a:xfrm>
          <a:prstGeom prst="line">
            <a:avLst/>
          </a:prstGeom>
        </p:spPr>
        <p:style>
          <a:lnRef idx="2">
            <a:schemeClr val="dk1"/>
          </a:lnRef>
          <a:fillRef idx="0">
            <a:schemeClr val="dk1"/>
          </a:fillRef>
          <a:effectRef idx="1">
            <a:schemeClr val="dk1"/>
          </a:effectRef>
          <a:fontRef idx="minor">
            <a:schemeClr val="tx1"/>
          </a:fontRef>
        </p:style>
      </p:cxnSp>
      <p:cxnSp>
        <p:nvCxnSpPr>
          <p:cNvPr id="26" name="Straight Connector 25"/>
          <p:cNvCxnSpPr/>
          <p:nvPr/>
        </p:nvCxnSpPr>
        <p:spPr>
          <a:xfrm flipH="1">
            <a:off x="3048000" y="6629400"/>
            <a:ext cx="1550727" cy="0"/>
          </a:xfrm>
          <a:prstGeom prst="line">
            <a:avLst/>
          </a:prstGeom>
        </p:spPr>
        <p:style>
          <a:lnRef idx="2">
            <a:schemeClr val="dk1"/>
          </a:lnRef>
          <a:fillRef idx="0">
            <a:schemeClr val="dk1"/>
          </a:fillRef>
          <a:effectRef idx="1">
            <a:schemeClr val="dk1"/>
          </a:effectRef>
          <a:fontRef idx="minor">
            <a:schemeClr val="tx1"/>
          </a:fontRef>
        </p:style>
      </p:cxnSp>
      <p:cxnSp>
        <p:nvCxnSpPr>
          <p:cNvPr id="28" name="Straight Connector 27"/>
          <p:cNvCxnSpPr/>
          <p:nvPr/>
        </p:nvCxnSpPr>
        <p:spPr>
          <a:xfrm flipV="1">
            <a:off x="3048000" y="3048000"/>
            <a:ext cx="0" cy="3581400"/>
          </a:xfrm>
          <a:prstGeom prst="line">
            <a:avLst/>
          </a:prstGeom>
        </p:spPr>
        <p:style>
          <a:lnRef idx="2">
            <a:schemeClr val="dk1"/>
          </a:lnRef>
          <a:fillRef idx="0">
            <a:schemeClr val="dk1"/>
          </a:fillRef>
          <a:effectRef idx="1">
            <a:schemeClr val="dk1"/>
          </a:effectRef>
          <a:fontRef idx="minor">
            <a:schemeClr val="tx1"/>
          </a:fontRef>
        </p:style>
      </p:cxnSp>
      <p:cxnSp>
        <p:nvCxnSpPr>
          <p:cNvPr id="30" name="Straight Arrow Connector 29"/>
          <p:cNvCxnSpPr/>
          <p:nvPr/>
        </p:nvCxnSpPr>
        <p:spPr>
          <a:xfrm>
            <a:off x="3048000" y="3048000"/>
            <a:ext cx="155072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2" name="Straight Connector 31"/>
          <p:cNvCxnSpPr>
            <a:stCxn id="4" idx="0"/>
          </p:cNvCxnSpPr>
          <p:nvPr/>
        </p:nvCxnSpPr>
        <p:spPr>
          <a:xfrm>
            <a:off x="5715000" y="3733800"/>
            <a:ext cx="1295400" cy="0"/>
          </a:xfrm>
          <a:prstGeom prst="line">
            <a:avLst/>
          </a:prstGeom>
        </p:spPr>
        <p:style>
          <a:lnRef idx="2">
            <a:schemeClr val="dk1"/>
          </a:lnRef>
          <a:fillRef idx="0">
            <a:schemeClr val="dk1"/>
          </a:fillRef>
          <a:effectRef idx="1">
            <a:schemeClr val="dk1"/>
          </a:effectRef>
          <a:fontRef idx="minor">
            <a:schemeClr val="tx1"/>
          </a:fontRef>
        </p:style>
      </p:cxnSp>
      <p:cxnSp>
        <p:nvCxnSpPr>
          <p:cNvPr id="34" name="Straight Connector 33"/>
          <p:cNvCxnSpPr/>
          <p:nvPr/>
        </p:nvCxnSpPr>
        <p:spPr>
          <a:xfrm>
            <a:off x="7010400" y="3733800"/>
            <a:ext cx="0" cy="289560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p:cNvCxnSpPr/>
          <p:nvPr/>
        </p:nvCxnSpPr>
        <p:spPr>
          <a:xfrm>
            <a:off x="4953000" y="6629400"/>
            <a:ext cx="2057400" cy="0"/>
          </a:xfrm>
          <a:prstGeom prst="line">
            <a:avLst/>
          </a:prstGeom>
        </p:spPr>
        <p:style>
          <a:lnRef idx="2">
            <a:schemeClr val="dk1"/>
          </a:lnRef>
          <a:fillRef idx="0">
            <a:schemeClr val="dk1"/>
          </a:fillRef>
          <a:effectRef idx="1">
            <a:schemeClr val="dk1"/>
          </a:effectRef>
          <a:fontRef idx="minor">
            <a:schemeClr val="tx1"/>
          </a:fontRef>
        </p:style>
      </p:cxnSp>
      <p:cxnSp>
        <p:nvCxnSpPr>
          <p:cNvPr id="38" name="Straight Connector 37"/>
          <p:cNvCxnSpPr/>
          <p:nvPr/>
        </p:nvCxnSpPr>
        <p:spPr>
          <a:xfrm>
            <a:off x="4953000" y="6629400"/>
            <a:ext cx="0" cy="228600"/>
          </a:xfrm>
          <a:prstGeom prst="line">
            <a:avLst/>
          </a:prstGeom>
        </p:spPr>
        <p:style>
          <a:lnRef idx="2">
            <a:schemeClr val="dk1"/>
          </a:lnRef>
          <a:fillRef idx="0">
            <a:schemeClr val="dk1"/>
          </a:fillRef>
          <a:effectRef idx="1">
            <a:schemeClr val="dk1"/>
          </a:effectRef>
          <a:fontRef idx="minor">
            <a:schemeClr val="tx1"/>
          </a:fontRef>
        </p:style>
      </p:cxnSp>
      <p:sp>
        <p:nvSpPr>
          <p:cNvPr id="8" name="TextBox 7"/>
          <p:cNvSpPr txBox="1"/>
          <p:nvPr/>
        </p:nvSpPr>
        <p:spPr>
          <a:xfrm>
            <a:off x="4705350" y="4213325"/>
            <a:ext cx="936104" cy="369332"/>
          </a:xfrm>
          <a:prstGeom prst="rect">
            <a:avLst/>
          </a:prstGeom>
          <a:noFill/>
        </p:spPr>
        <p:txBody>
          <a:bodyPr wrap="square" rtlCol="0">
            <a:spAutoFit/>
          </a:bodyPr>
          <a:lstStyle/>
          <a:p>
            <a:r>
              <a:rPr lang="en-US" dirty="0" smtClean="0"/>
              <a:t>TRUE</a:t>
            </a:r>
            <a:endParaRPr lang="en-US" dirty="0"/>
          </a:p>
        </p:txBody>
      </p:sp>
      <p:sp>
        <p:nvSpPr>
          <p:cNvPr id="29" name="TextBox 28"/>
          <p:cNvSpPr txBox="1"/>
          <p:nvPr/>
        </p:nvSpPr>
        <p:spPr>
          <a:xfrm>
            <a:off x="5798550" y="3179802"/>
            <a:ext cx="936104" cy="369332"/>
          </a:xfrm>
          <a:prstGeom prst="rect">
            <a:avLst/>
          </a:prstGeom>
          <a:noFill/>
        </p:spPr>
        <p:txBody>
          <a:bodyPr wrap="square" rtlCol="0">
            <a:spAutoFit/>
          </a:bodyPr>
          <a:lstStyle/>
          <a:p>
            <a:r>
              <a:rPr lang="en-US" dirty="0" smtClean="0"/>
              <a:t>FALSE</a:t>
            </a:r>
            <a:endParaRPr lang="en-US" dirty="0"/>
          </a:p>
        </p:txBody>
      </p:sp>
    </p:spTree>
    <p:extLst>
      <p:ext uri="{BB962C8B-B14F-4D97-AF65-F5344CB8AC3E}">
        <p14:creationId xmlns:p14="http://schemas.microsoft.com/office/powerpoint/2010/main" val="1856764232"/>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wipe(down)">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wipe(down)">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14" presetClass="entr" presetSubtype="1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Effect transition="in" filter="randombar(horizontal)">
                                      <p:cBhvr>
                                        <p:cTn id="27" dur="500"/>
                                        <p:tgtEl>
                                          <p:spTgt spid="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randombar(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4"/>
                                        </p:tgtEl>
                                        <p:attrNameLst>
                                          <p:attrName>style.visibility</p:attrName>
                                        </p:attrNameLst>
                                      </p:cBhvr>
                                      <p:to>
                                        <p:strVal val="visible"/>
                                      </p:to>
                                    </p:set>
                                    <p:animEffect transition="in" filter="randombar(horizontal)">
                                      <p:cBhvr>
                                        <p:cTn id="42" dur="500"/>
                                        <p:tgtEl>
                                          <p:spTgt spid="4"/>
                                        </p:tgtEl>
                                      </p:cBhvr>
                                    </p:animEffect>
                                  </p:childTnLst>
                                </p:cTn>
                              </p:par>
                            </p:childTnLst>
                          </p:cTn>
                        </p:par>
                      </p:childTnLst>
                    </p:cTn>
                  </p:par>
                  <p:par>
                    <p:cTn id="43" fill="hold">
                      <p:stCondLst>
                        <p:cond delay="indefinite"/>
                      </p:stCondLst>
                      <p:childTnLst>
                        <p:par>
                          <p:cTn id="44" fill="hold">
                            <p:stCondLst>
                              <p:cond delay="0"/>
                            </p:stCondLst>
                            <p:childTnLst>
                              <p:par>
                                <p:cTn id="45" presetID="14" presetClass="entr" presetSubtype="10" fill="hold" grpId="0" nodeType="clickEffect">
                                  <p:stCondLst>
                                    <p:cond delay="0"/>
                                  </p:stCondLst>
                                  <p:childTnLst>
                                    <p:set>
                                      <p:cBhvr>
                                        <p:cTn id="46" dur="1" fill="hold">
                                          <p:stCondLst>
                                            <p:cond delay="0"/>
                                          </p:stCondLst>
                                        </p:cTn>
                                        <p:tgtEl>
                                          <p:spTgt spid="9"/>
                                        </p:tgtEl>
                                        <p:attrNameLst>
                                          <p:attrName>style.visibility</p:attrName>
                                        </p:attrNameLst>
                                      </p:cBhvr>
                                      <p:to>
                                        <p:strVal val="visible"/>
                                      </p:to>
                                    </p:set>
                                    <p:animEffect transition="in" filter="randombar(horizontal)">
                                      <p:cBhvr>
                                        <p:cTn id="47" dur="500"/>
                                        <p:tgtEl>
                                          <p:spTgt spid="9"/>
                                        </p:tgtEl>
                                      </p:cBhvr>
                                    </p:animEffect>
                                  </p:childTnLst>
                                </p:cTn>
                              </p:par>
                            </p:childTnLst>
                          </p:cTn>
                        </p:par>
                      </p:childTnLst>
                    </p:cTn>
                  </p:par>
                  <p:par>
                    <p:cTn id="48" fill="hold">
                      <p:stCondLst>
                        <p:cond delay="indefinite"/>
                      </p:stCondLst>
                      <p:childTnLst>
                        <p:par>
                          <p:cTn id="49" fill="hold">
                            <p:stCondLst>
                              <p:cond delay="0"/>
                            </p:stCondLst>
                            <p:childTnLst>
                              <p:par>
                                <p:cTn id="50" presetID="14" presetClass="entr" presetSubtype="10" fill="hold" grpId="0" nodeType="clickEffect">
                                  <p:stCondLst>
                                    <p:cond delay="0"/>
                                  </p:stCondLst>
                                  <p:childTnLst>
                                    <p:set>
                                      <p:cBhvr>
                                        <p:cTn id="51" dur="1" fill="hold">
                                          <p:stCondLst>
                                            <p:cond delay="0"/>
                                          </p:stCondLst>
                                        </p:cTn>
                                        <p:tgtEl>
                                          <p:spTgt spid="8"/>
                                        </p:tgtEl>
                                        <p:attrNameLst>
                                          <p:attrName>style.visibility</p:attrName>
                                        </p:attrNameLst>
                                      </p:cBhvr>
                                      <p:to>
                                        <p:strVal val="visible"/>
                                      </p:to>
                                    </p:set>
                                    <p:animEffect transition="in" filter="randombar(horizontal)">
                                      <p:cBhvr>
                                        <p:cTn id="52" dur="500"/>
                                        <p:tgtEl>
                                          <p:spTgt spid="8"/>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20"/>
                                        </p:tgtEl>
                                        <p:attrNameLst>
                                          <p:attrName>style.visibility</p:attrName>
                                        </p:attrNameLst>
                                      </p:cBhvr>
                                      <p:to>
                                        <p:strVal val="visible"/>
                                      </p:to>
                                    </p:set>
                                    <p:animEffect transition="in" filter="fade">
                                      <p:cBhvr>
                                        <p:cTn id="57" dur="500"/>
                                        <p:tgtEl>
                                          <p:spTgt spid="20"/>
                                        </p:tgtEl>
                                      </p:cBhvr>
                                    </p:animEffec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3"/>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4" presetClass="entr" presetSubtype="1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animEffect transition="in" filter="randombar(horizontal)">
                                      <p:cBhvr>
                                        <p:cTn id="66" dur="500"/>
                                        <p:tgtEl>
                                          <p:spTgt spid="6"/>
                                        </p:tgtEl>
                                      </p:cBhvr>
                                    </p:animEffect>
                                  </p:childTnLst>
                                </p:cTn>
                              </p:par>
                            </p:childTnLst>
                          </p:cTn>
                        </p:par>
                      </p:childTnLst>
                    </p:cTn>
                  </p:par>
                  <p:par>
                    <p:cTn id="67" fill="hold">
                      <p:stCondLst>
                        <p:cond delay="indefinite"/>
                      </p:stCondLst>
                      <p:childTnLst>
                        <p:par>
                          <p:cTn id="68" fill="hold">
                            <p:stCondLst>
                              <p:cond delay="0"/>
                            </p:stCondLst>
                            <p:childTnLst>
                              <p:par>
                                <p:cTn id="69" presetID="14" presetClass="entr" presetSubtype="10" fill="hold" grpId="0" nodeType="clickEffect">
                                  <p:stCondLst>
                                    <p:cond delay="0"/>
                                  </p:stCondLst>
                                  <p:childTnLst>
                                    <p:set>
                                      <p:cBhvr>
                                        <p:cTn id="70" dur="1" fill="hold">
                                          <p:stCondLst>
                                            <p:cond delay="0"/>
                                          </p:stCondLst>
                                        </p:cTn>
                                        <p:tgtEl>
                                          <p:spTgt spid="10"/>
                                        </p:tgtEl>
                                        <p:attrNameLst>
                                          <p:attrName>style.visibility</p:attrName>
                                        </p:attrNameLst>
                                      </p:cBhvr>
                                      <p:to>
                                        <p:strVal val="visible"/>
                                      </p:to>
                                    </p:set>
                                    <p:animEffect transition="in" filter="randombar(horizontal)">
                                      <p:cBhvr>
                                        <p:cTn id="71" dur="500"/>
                                        <p:tgtEl>
                                          <p:spTgt spid="10"/>
                                        </p:tgtEl>
                                      </p:cBhvr>
                                    </p:animEffect>
                                  </p:childTnLst>
                                </p:cTn>
                              </p:par>
                            </p:childTnLst>
                          </p:cTn>
                        </p:par>
                      </p:childTnLst>
                    </p:cTn>
                  </p:par>
                  <p:par>
                    <p:cTn id="72" fill="hold">
                      <p:stCondLst>
                        <p:cond delay="indefinite"/>
                      </p:stCondLst>
                      <p:childTnLst>
                        <p:par>
                          <p:cTn id="73" fill="hold">
                            <p:stCondLst>
                              <p:cond delay="0"/>
                            </p:stCondLst>
                            <p:childTnLst>
                              <p:par>
                                <p:cTn id="74" presetID="14" presetClass="entr" presetSubtype="10" fill="hold" grpId="1" nodeType="clickEffect">
                                  <p:stCondLst>
                                    <p:cond delay="0"/>
                                  </p:stCondLst>
                                  <p:childTnLst>
                                    <p:set>
                                      <p:cBhvr>
                                        <p:cTn id="75" dur="1" fill="hold">
                                          <p:stCondLst>
                                            <p:cond delay="0"/>
                                          </p:stCondLst>
                                        </p:cTn>
                                        <p:tgtEl>
                                          <p:spTgt spid="10"/>
                                        </p:tgtEl>
                                        <p:attrNameLst>
                                          <p:attrName>style.visibility</p:attrName>
                                        </p:attrNameLst>
                                      </p:cBhvr>
                                      <p:to>
                                        <p:strVal val="visible"/>
                                      </p:to>
                                    </p:set>
                                    <p:animEffect transition="in" filter="randombar(horizontal)">
                                      <p:cBhvr>
                                        <p:cTn id="76" dur="500"/>
                                        <p:tgtEl>
                                          <p:spTgt spid="10"/>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22"/>
                                        </p:tgtEl>
                                        <p:attrNameLst>
                                          <p:attrName>style.visibility</p:attrName>
                                        </p:attrNameLst>
                                      </p:cBhvr>
                                      <p:to>
                                        <p:strVal val="visible"/>
                                      </p:to>
                                    </p:set>
                                    <p:animEffect transition="in" filter="fade">
                                      <p:cBhvr>
                                        <p:cTn id="81" dur="500"/>
                                        <p:tgtEl>
                                          <p:spTgt spid="22"/>
                                        </p:tgtEl>
                                      </p:cBhvr>
                                    </p:animEffect>
                                  </p:childTnLst>
                                </p:cTn>
                              </p:par>
                            </p:childTnLst>
                          </p:cTn>
                        </p:par>
                      </p:childTnLst>
                    </p:cTn>
                  </p:par>
                  <p:par>
                    <p:cTn id="82" fill="hold">
                      <p:stCondLst>
                        <p:cond delay="indefinite"/>
                      </p:stCondLst>
                      <p:childTnLst>
                        <p:par>
                          <p:cTn id="83" fill="hold">
                            <p:stCondLst>
                              <p:cond delay="0"/>
                            </p:stCondLst>
                            <p:childTnLst>
                              <p:par>
                                <p:cTn id="84" presetID="14" presetClass="entr" presetSubtype="10" fill="hold" grpId="1" nodeType="clickEffect">
                                  <p:stCondLst>
                                    <p:cond delay="0"/>
                                  </p:stCondLst>
                                  <p:childTnLst>
                                    <p:set>
                                      <p:cBhvr>
                                        <p:cTn id="85" dur="1" fill="hold">
                                          <p:stCondLst>
                                            <p:cond delay="0"/>
                                          </p:stCondLst>
                                        </p:cTn>
                                        <p:tgtEl>
                                          <p:spTgt spid="7"/>
                                        </p:tgtEl>
                                        <p:attrNameLst>
                                          <p:attrName>style.visibility</p:attrName>
                                        </p:attrNameLst>
                                      </p:cBhvr>
                                      <p:to>
                                        <p:strVal val="visible"/>
                                      </p:to>
                                    </p:set>
                                    <p:animEffect transition="in" filter="randombar(horizontal)">
                                      <p:cBhvr>
                                        <p:cTn id="86" dur="500"/>
                                        <p:tgtEl>
                                          <p:spTgt spid="7"/>
                                        </p:tgtEl>
                                      </p:cBhvr>
                                    </p:animEffect>
                                  </p:childTnLst>
                                </p:cTn>
                              </p:par>
                            </p:childTnLst>
                          </p:cTn>
                        </p:par>
                      </p:childTnLst>
                    </p:cTn>
                  </p:par>
                  <p:par>
                    <p:cTn id="87" fill="hold">
                      <p:stCondLst>
                        <p:cond delay="indefinite"/>
                      </p:stCondLst>
                      <p:childTnLst>
                        <p:par>
                          <p:cTn id="88" fill="hold">
                            <p:stCondLst>
                              <p:cond delay="0"/>
                            </p:stCondLst>
                            <p:childTnLst>
                              <p:par>
                                <p:cTn id="89" presetID="14" presetClass="entr" presetSubtype="10" fill="hold" grpId="0" nodeType="clickEffect">
                                  <p:stCondLst>
                                    <p:cond delay="0"/>
                                  </p:stCondLst>
                                  <p:childTnLst>
                                    <p:set>
                                      <p:cBhvr>
                                        <p:cTn id="90" dur="1" fill="hold">
                                          <p:stCondLst>
                                            <p:cond delay="0"/>
                                          </p:stCondLst>
                                        </p:cTn>
                                        <p:tgtEl>
                                          <p:spTgt spid="7"/>
                                        </p:tgtEl>
                                        <p:attrNameLst>
                                          <p:attrName>style.visibility</p:attrName>
                                        </p:attrNameLst>
                                      </p:cBhvr>
                                      <p:to>
                                        <p:strVal val="visible"/>
                                      </p:to>
                                    </p:set>
                                    <p:animEffect transition="in" filter="randombar(horizontal)">
                                      <p:cBhvr>
                                        <p:cTn id="91" dur="500"/>
                                        <p:tgtEl>
                                          <p:spTgt spid="7"/>
                                        </p:tgtEl>
                                      </p:cBhvr>
                                    </p:animEffect>
                                  </p:childTnLst>
                                </p:cTn>
                              </p:par>
                            </p:childTnLst>
                          </p:cTn>
                        </p:par>
                      </p:childTnLst>
                    </p:cTn>
                  </p:par>
                  <p:par>
                    <p:cTn id="92" fill="hold">
                      <p:stCondLst>
                        <p:cond delay="indefinite"/>
                      </p:stCondLst>
                      <p:childTnLst>
                        <p:par>
                          <p:cTn id="93" fill="hold">
                            <p:stCondLst>
                              <p:cond delay="0"/>
                            </p:stCondLst>
                            <p:childTnLst>
                              <p:par>
                                <p:cTn id="94" presetID="14"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randombar(horizontal)">
                                      <p:cBhvr>
                                        <p:cTn id="96" dur="500"/>
                                        <p:tgtEl>
                                          <p:spTgt spid="11"/>
                                        </p:tgtEl>
                                      </p:cBhvr>
                                    </p:animEffect>
                                  </p:childTnLst>
                                </p:cTn>
                              </p:par>
                            </p:childTnLst>
                          </p:cTn>
                        </p:par>
                      </p:childTnLst>
                    </p:cTn>
                  </p:par>
                  <p:par>
                    <p:cTn id="97" fill="hold">
                      <p:stCondLst>
                        <p:cond delay="indefinite"/>
                      </p:stCondLst>
                      <p:childTnLst>
                        <p:par>
                          <p:cTn id="98" fill="hold">
                            <p:stCondLst>
                              <p:cond delay="0"/>
                            </p:stCondLst>
                            <p:childTnLst>
                              <p:par>
                                <p:cTn id="99" presetID="10" presetClass="entr" presetSubtype="0" fill="hold" nodeType="clickEffect">
                                  <p:stCondLst>
                                    <p:cond delay="0"/>
                                  </p:stCondLst>
                                  <p:childTnLst>
                                    <p:set>
                                      <p:cBhvr>
                                        <p:cTn id="100" dur="1" fill="hold">
                                          <p:stCondLst>
                                            <p:cond delay="0"/>
                                          </p:stCondLst>
                                        </p:cTn>
                                        <p:tgtEl>
                                          <p:spTgt spid="24"/>
                                        </p:tgtEl>
                                        <p:attrNameLst>
                                          <p:attrName>style.visibility</p:attrName>
                                        </p:attrNameLst>
                                      </p:cBhvr>
                                      <p:to>
                                        <p:strVal val="visible"/>
                                      </p:to>
                                    </p:set>
                                    <p:animEffect transition="in" filter="fade">
                                      <p:cBhvr>
                                        <p:cTn id="101" dur="500"/>
                                        <p:tgtEl>
                                          <p:spTgt spid="24"/>
                                        </p:tgtEl>
                                      </p:cBhvr>
                                    </p:animEffect>
                                  </p:childTnLst>
                                </p:cTn>
                              </p:par>
                            </p:childTnLst>
                          </p:cTn>
                        </p:par>
                      </p:childTnLst>
                    </p:cTn>
                  </p:par>
                  <p:par>
                    <p:cTn id="102" fill="hold">
                      <p:stCondLst>
                        <p:cond delay="indefinite"/>
                      </p:stCondLst>
                      <p:childTnLst>
                        <p:par>
                          <p:cTn id="103" fill="hold">
                            <p:stCondLst>
                              <p:cond delay="0"/>
                            </p:stCondLst>
                            <p:childTnLst>
                              <p:par>
                                <p:cTn id="104" presetID="10" presetClass="entr" presetSubtype="0" fill="hold" nodeType="clickEffect">
                                  <p:stCondLst>
                                    <p:cond delay="0"/>
                                  </p:stCondLst>
                                  <p:childTnLst>
                                    <p:set>
                                      <p:cBhvr>
                                        <p:cTn id="105" dur="1" fill="hold">
                                          <p:stCondLst>
                                            <p:cond delay="0"/>
                                          </p:stCondLst>
                                        </p:cTn>
                                        <p:tgtEl>
                                          <p:spTgt spid="26"/>
                                        </p:tgtEl>
                                        <p:attrNameLst>
                                          <p:attrName>style.visibility</p:attrName>
                                        </p:attrNameLst>
                                      </p:cBhvr>
                                      <p:to>
                                        <p:strVal val="visible"/>
                                      </p:to>
                                    </p:set>
                                    <p:animEffect transition="in" filter="fade">
                                      <p:cBhvr>
                                        <p:cTn id="106" dur="500"/>
                                        <p:tgtEl>
                                          <p:spTgt spid="26"/>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nodeType="clickEffect">
                                  <p:stCondLst>
                                    <p:cond delay="0"/>
                                  </p:stCondLst>
                                  <p:childTnLst>
                                    <p:set>
                                      <p:cBhvr>
                                        <p:cTn id="110" dur="1" fill="hold">
                                          <p:stCondLst>
                                            <p:cond delay="0"/>
                                          </p:stCondLst>
                                        </p:cTn>
                                        <p:tgtEl>
                                          <p:spTgt spid="28"/>
                                        </p:tgtEl>
                                        <p:attrNameLst>
                                          <p:attrName>style.visibility</p:attrName>
                                        </p:attrNameLst>
                                      </p:cBhvr>
                                      <p:to>
                                        <p:strVal val="visible"/>
                                      </p:to>
                                    </p:set>
                                    <p:animEffect transition="in" filter="fade">
                                      <p:cBhvr>
                                        <p:cTn id="111" dur="500"/>
                                        <p:tgtEl>
                                          <p:spTgt spid="28"/>
                                        </p:tgtEl>
                                      </p:cBhvr>
                                    </p:animEffect>
                                  </p:childTnLst>
                                </p:cTn>
                              </p:par>
                            </p:childTnLst>
                          </p:cTn>
                        </p:par>
                      </p:childTnLst>
                    </p:cTn>
                  </p:par>
                  <p:par>
                    <p:cTn id="112" fill="hold">
                      <p:stCondLst>
                        <p:cond delay="indefinite"/>
                      </p:stCondLst>
                      <p:childTnLst>
                        <p:par>
                          <p:cTn id="113" fill="hold">
                            <p:stCondLst>
                              <p:cond delay="0"/>
                            </p:stCondLst>
                            <p:childTnLst>
                              <p:par>
                                <p:cTn id="114" presetID="10" presetClass="entr" presetSubtype="0" fill="hold" nodeType="clickEffect">
                                  <p:stCondLst>
                                    <p:cond delay="0"/>
                                  </p:stCondLst>
                                  <p:childTnLst>
                                    <p:set>
                                      <p:cBhvr>
                                        <p:cTn id="115" dur="1" fill="hold">
                                          <p:stCondLst>
                                            <p:cond delay="0"/>
                                          </p:stCondLst>
                                        </p:cTn>
                                        <p:tgtEl>
                                          <p:spTgt spid="30"/>
                                        </p:tgtEl>
                                        <p:attrNameLst>
                                          <p:attrName>style.visibility</p:attrName>
                                        </p:attrNameLst>
                                      </p:cBhvr>
                                      <p:to>
                                        <p:strVal val="visible"/>
                                      </p:to>
                                    </p:set>
                                    <p:animEffect transition="in" filter="fade">
                                      <p:cBhvr>
                                        <p:cTn id="116" dur="500"/>
                                        <p:tgtEl>
                                          <p:spTgt spid="30"/>
                                        </p:tgtEl>
                                      </p:cBhvr>
                                    </p:animEffect>
                                  </p:childTnLst>
                                </p:cTn>
                              </p:par>
                            </p:childTnLst>
                          </p:cTn>
                        </p:par>
                      </p:childTnLst>
                    </p:cTn>
                  </p:par>
                  <p:par>
                    <p:cTn id="117" fill="hold">
                      <p:stCondLst>
                        <p:cond delay="indefinite"/>
                      </p:stCondLst>
                      <p:childTnLst>
                        <p:par>
                          <p:cTn id="118" fill="hold">
                            <p:stCondLst>
                              <p:cond delay="0"/>
                            </p:stCondLst>
                            <p:childTnLst>
                              <p:par>
                                <p:cTn id="119" presetID="14" presetClass="entr" presetSubtype="10" fill="hold" grpId="0" nodeType="clickEffect">
                                  <p:stCondLst>
                                    <p:cond delay="0"/>
                                  </p:stCondLst>
                                  <p:childTnLst>
                                    <p:set>
                                      <p:cBhvr>
                                        <p:cTn id="120" dur="1" fill="hold">
                                          <p:stCondLst>
                                            <p:cond delay="0"/>
                                          </p:stCondLst>
                                        </p:cTn>
                                        <p:tgtEl>
                                          <p:spTgt spid="29"/>
                                        </p:tgtEl>
                                        <p:attrNameLst>
                                          <p:attrName>style.visibility</p:attrName>
                                        </p:attrNameLst>
                                      </p:cBhvr>
                                      <p:to>
                                        <p:strVal val="visible"/>
                                      </p:to>
                                    </p:set>
                                    <p:animEffect transition="in" filter="randombar(horizontal)">
                                      <p:cBhvr>
                                        <p:cTn id="121" dur="500"/>
                                        <p:tgtEl>
                                          <p:spTgt spid="29"/>
                                        </p:tgtEl>
                                      </p:cBhvr>
                                    </p:animEffect>
                                  </p:childTnLst>
                                </p:cTn>
                              </p:par>
                            </p:childTnLst>
                          </p:cTn>
                        </p:par>
                      </p:childTnLst>
                    </p:cTn>
                  </p:par>
                  <p:par>
                    <p:cTn id="122" fill="hold">
                      <p:stCondLst>
                        <p:cond delay="indefinite"/>
                      </p:stCondLst>
                      <p:childTnLst>
                        <p:par>
                          <p:cTn id="123" fill="hold">
                            <p:stCondLst>
                              <p:cond delay="0"/>
                            </p:stCondLst>
                            <p:childTnLst>
                              <p:par>
                                <p:cTn id="124" presetID="10" presetClass="entr" presetSubtype="0" fill="hold" nodeType="clickEffect">
                                  <p:stCondLst>
                                    <p:cond delay="0"/>
                                  </p:stCondLst>
                                  <p:childTnLst>
                                    <p:set>
                                      <p:cBhvr>
                                        <p:cTn id="125" dur="1" fill="hold">
                                          <p:stCondLst>
                                            <p:cond delay="0"/>
                                          </p:stCondLst>
                                        </p:cTn>
                                        <p:tgtEl>
                                          <p:spTgt spid="32"/>
                                        </p:tgtEl>
                                        <p:attrNameLst>
                                          <p:attrName>style.visibility</p:attrName>
                                        </p:attrNameLst>
                                      </p:cBhvr>
                                      <p:to>
                                        <p:strVal val="visible"/>
                                      </p:to>
                                    </p:set>
                                    <p:animEffect transition="in" filter="fade">
                                      <p:cBhvr>
                                        <p:cTn id="126" dur="500"/>
                                        <p:tgtEl>
                                          <p:spTgt spid="32"/>
                                        </p:tgtEl>
                                      </p:cBhvr>
                                    </p:animEffect>
                                  </p:childTnLst>
                                </p:cTn>
                              </p:par>
                            </p:childTnLst>
                          </p:cTn>
                        </p:par>
                      </p:childTnLst>
                    </p:cTn>
                  </p:par>
                  <p:par>
                    <p:cTn id="127" fill="hold">
                      <p:stCondLst>
                        <p:cond delay="indefinite"/>
                      </p:stCondLst>
                      <p:childTnLst>
                        <p:par>
                          <p:cTn id="128" fill="hold">
                            <p:stCondLst>
                              <p:cond delay="0"/>
                            </p:stCondLst>
                            <p:childTnLst>
                              <p:par>
                                <p:cTn id="129" presetID="10" presetClass="entr" presetSubtype="0" fill="hold" nodeType="clickEffect">
                                  <p:stCondLst>
                                    <p:cond delay="0"/>
                                  </p:stCondLst>
                                  <p:childTnLst>
                                    <p:set>
                                      <p:cBhvr>
                                        <p:cTn id="130" dur="1" fill="hold">
                                          <p:stCondLst>
                                            <p:cond delay="0"/>
                                          </p:stCondLst>
                                        </p:cTn>
                                        <p:tgtEl>
                                          <p:spTgt spid="34"/>
                                        </p:tgtEl>
                                        <p:attrNameLst>
                                          <p:attrName>style.visibility</p:attrName>
                                        </p:attrNameLst>
                                      </p:cBhvr>
                                      <p:to>
                                        <p:strVal val="visible"/>
                                      </p:to>
                                    </p:set>
                                    <p:animEffect transition="in" filter="fade">
                                      <p:cBhvr>
                                        <p:cTn id="131" dur="500"/>
                                        <p:tgtEl>
                                          <p:spTgt spid="34"/>
                                        </p:tgtEl>
                                      </p:cBhvr>
                                    </p:animEffect>
                                  </p:childTnLst>
                                </p:cTn>
                              </p:par>
                            </p:childTnLst>
                          </p:cTn>
                        </p:par>
                      </p:childTnLst>
                    </p:cTn>
                  </p:par>
                  <p:par>
                    <p:cTn id="132" fill="hold">
                      <p:stCondLst>
                        <p:cond delay="indefinite"/>
                      </p:stCondLst>
                      <p:childTnLst>
                        <p:par>
                          <p:cTn id="133" fill="hold">
                            <p:stCondLst>
                              <p:cond delay="0"/>
                            </p:stCondLst>
                            <p:childTnLst>
                              <p:par>
                                <p:cTn id="134" presetID="10" presetClass="entr" presetSubtype="0" fill="hold" nodeType="clickEffect">
                                  <p:stCondLst>
                                    <p:cond delay="0"/>
                                  </p:stCondLst>
                                  <p:childTnLst>
                                    <p:set>
                                      <p:cBhvr>
                                        <p:cTn id="135" dur="1" fill="hold">
                                          <p:stCondLst>
                                            <p:cond delay="0"/>
                                          </p:stCondLst>
                                        </p:cTn>
                                        <p:tgtEl>
                                          <p:spTgt spid="36"/>
                                        </p:tgtEl>
                                        <p:attrNameLst>
                                          <p:attrName>style.visibility</p:attrName>
                                        </p:attrNameLst>
                                      </p:cBhvr>
                                      <p:to>
                                        <p:strVal val="visible"/>
                                      </p:to>
                                    </p:set>
                                    <p:animEffect transition="in" filter="fade">
                                      <p:cBhvr>
                                        <p:cTn id="136" dur="500"/>
                                        <p:tgtEl>
                                          <p:spTgt spid="36"/>
                                        </p:tgtEl>
                                      </p:cBhvr>
                                    </p:animEffect>
                                  </p:childTnLst>
                                </p:cTn>
                              </p:par>
                            </p:childTnLst>
                          </p:cTn>
                        </p:par>
                      </p:childTnLst>
                    </p:cTn>
                  </p:par>
                  <p:par>
                    <p:cTn id="137" fill="hold">
                      <p:stCondLst>
                        <p:cond delay="indefinite"/>
                      </p:stCondLst>
                      <p:childTnLst>
                        <p:par>
                          <p:cTn id="138" fill="hold">
                            <p:stCondLst>
                              <p:cond delay="0"/>
                            </p:stCondLst>
                            <p:childTnLst>
                              <p:par>
                                <p:cTn id="139" presetID="10" presetClass="entr" presetSubtype="0" fill="hold" nodeType="clickEffect">
                                  <p:stCondLst>
                                    <p:cond delay="0"/>
                                  </p:stCondLst>
                                  <p:childTnLst>
                                    <p:set>
                                      <p:cBhvr>
                                        <p:cTn id="140" dur="1" fill="hold">
                                          <p:stCondLst>
                                            <p:cond delay="0"/>
                                          </p:stCondLst>
                                        </p:cTn>
                                        <p:tgtEl>
                                          <p:spTgt spid="38"/>
                                        </p:tgtEl>
                                        <p:attrNameLst>
                                          <p:attrName>style.visibility</p:attrName>
                                        </p:attrNameLst>
                                      </p:cBhvr>
                                      <p:to>
                                        <p:strVal val="visible"/>
                                      </p:to>
                                    </p:set>
                                    <p:animEffect transition="in" filter="fade">
                                      <p:cBhvr>
                                        <p:cTn id="141"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5" grpId="0" animBg="1"/>
      <p:bldP spid="13" grpId="0" animBg="1"/>
      <p:bldP spid="6" grpId="0" animBg="1"/>
      <p:bldP spid="7" grpId="0" animBg="1"/>
      <p:bldP spid="7" grpId="1" animBg="1"/>
      <p:bldP spid="9" grpId="0"/>
      <p:bldP spid="10" grpId="0"/>
      <p:bldP spid="10" grpId="1"/>
      <p:bldP spid="11" grpId="0"/>
      <p:bldP spid="12" grpId="0"/>
      <p:bldP spid="8" grpId="0"/>
      <p:bldP spid="29"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Syntax of while loop</a:t>
            </a:r>
            <a:endParaRPr lang="en-US" dirty="0"/>
          </a:p>
        </p:txBody>
      </p:sp>
      <p:sp>
        <p:nvSpPr>
          <p:cNvPr id="3" name="Content Placeholder 2"/>
          <p:cNvSpPr>
            <a:spLocks noGrp="1"/>
          </p:cNvSpPr>
          <p:nvPr>
            <p:ph idx="1"/>
          </p:nvPr>
        </p:nvSpPr>
        <p:spPr/>
        <p:txBody>
          <a:bodyPr/>
          <a:lstStyle/>
          <a:p>
            <a:endParaRPr lang="en-US" sz="3600" b="1" dirty="0" smtClean="0"/>
          </a:p>
          <a:p>
            <a:endParaRPr lang="en-US" sz="3600" b="1" dirty="0"/>
          </a:p>
          <a:p>
            <a:r>
              <a:rPr lang="en-US" sz="3600" b="1" dirty="0" smtClean="0"/>
              <a:t>while(condition)</a:t>
            </a:r>
          </a:p>
          <a:p>
            <a:pPr marL="82296" indent="0">
              <a:buNone/>
            </a:pPr>
            <a:r>
              <a:rPr lang="en-US" sz="3600" b="1" dirty="0"/>
              <a:t>	</a:t>
            </a:r>
            <a:r>
              <a:rPr lang="en-US" sz="3600" b="1" dirty="0" smtClean="0"/>
              <a:t>{</a:t>
            </a:r>
          </a:p>
          <a:p>
            <a:pPr marL="82296" indent="0">
              <a:buNone/>
            </a:pPr>
            <a:r>
              <a:rPr lang="en-US" sz="3600" b="1" dirty="0"/>
              <a:t>	</a:t>
            </a:r>
            <a:r>
              <a:rPr lang="en-US" sz="3600" b="1" dirty="0" smtClean="0"/>
              <a:t>	statements;</a:t>
            </a:r>
          </a:p>
          <a:p>
            <a:pPr marL="82296" indent="0">
              <a:buNone/>
            </a:pPr>
            <a:r>
              <a:rPr lang="en-US" sz="3600" b="1" dirty="0"/>
              <a:t>	</a:t>
            </a:r>
            <a:r>
              <a:rPr lang="en-US" sz="3600" b="1" dirty="0" smtClean="0"/>
              <a:t>}</a:t>
            </a:r>
          </a:p>
          <a:p>
            <a:pPr marL="82296" indent="0">
              <a:buNone/>
            </a:pPr>
            <a:endParaRPr lang="en-US" dirty="0"/>
          </a:p>
        </p:txBody>
      </p:sp>
    </p:spTree>
    <p:extLst>
      <p:ext uri="{BB962C8B-B14F-4D97-AF65-F5344CB8AC3E}">
        <p14:creationId xmlns:p14="http://schemas.microsoft.com/office/powerpoint/2010/main" val="2918724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8" presetClass="entr" presetSubtype="12"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strips(downLeft)">
                                      <p:cBhvr>
                                        <p:cTn id="13" dur="500"/>
                                        <p:tgtEl>
                                          <p:spTgt spid="3">
                                            <p:txEl>
                                              <p:pRg st="2" end="2"/>
                                            </p:txEl>
                                          </p:spTgt>
                                        </p:tgtEl>
                                      </p:cBhvr>
                                    </p:animEffect>
                                  </p:childTnLst>
                                </p:cTn>
                              </p:par>
                              <p:par>
                                <p:cTn id="14" presetID="18" presetClass="entr" presetSubtype="12"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strips(downLeft)">
                                      <p:cBhvr>
                                        <p:cTn id="16" dur="500"/>
                                        <p:tgtEl>
                                          <p:spTgt spid="3">
                                            <p:txEl>
                                              <p:pRg st="3" end="3"/>
                                            </p:txEl>
                                          </p:spTgt>
                                        </p:tgtEl>
                                      </p:cBhvr>
                                    </p:animEffect>
                                  </p:childTnLst>
                                </p:cTn>
                              </p:par>
                              <p:par>
                                <p:cTn id="17" presetID="18" presetClass="entr" presetSubtype="12"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strips(downLeft)">
                                      <p:cBhvr>
                                        <p:cTn id="19" dur="500"/>
                                        <p:tgtEl>
                                          <p:spTgt spid="3">
                                            <p:txEl>
                                              <p:pRg st="4" end="4"/>
                                            </p:txEl>
                                          </p:spTgt>
                                        </p:tgtEl>
                                      </p:cBhvr>
                                    </p:animEffect>
                                  </p:childTnLst>
                                </p:cTn>
                              </p:par>
                              <p:par>
                                <p:cTn id="20" presetID="18" presetClass="entr" presetSubtype="12"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strips(downLeft)">
                                      <p:cBhvr>
                                        <p:cTn id="2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olstice">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Custom 2">
      <a:majorFont>
        <a:latin typeface="Copperplate Gothic Bold"/>
        <a:ea typeface=""/>
        <a:cs typeface=""/>
      </a:majorFont>
      <a:minorFont>
        <a:latin typeface="Microsoft Sans Serif"/>
        <a:ea typeface=""/>
        <a:cs typeface=""/>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245</TotalTime>
  <Words>417</Words>
  <Application>Microsoft Office PowerPoint</Application>
  <PresentationFormat>On-screen Show (4:3)</PresentationFormat>
  <Paragraphs>145</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Solstice</vt:lpstr>
      <vt:lpstr>Repetition Statements or Iterative Statements or Loops</vt:lpstr>
      <vt:lpstr>Concept of a loop</vt:lpstr>
      <vt:lpstr>Con…….</vt:lpstr>
      <vt:lpstr> Types of loops based on test(condition) </vt:lpstr>
      <vt:lpstr>PowerPoint Presentation</vt:lpstr>
      <vt:lpstr>Loop Initializing &amp; loop updating</vt:lpstr>
      <vt:lpstr>Con….</vt:lpstr>
      <vt:lpstr>while loop</vt:lpstr>
      <vt:lpstr>Syntax of while loop</vt:lpstr>
      <vt:lpstr>Programming example</vt:lpstr>
      <vt:lpstr>for loop</vt:lpstr>
      <vt:lpstr>Syntax of for loop</vt:lpstr>
      <vt:lpstr>Programming example</vt:lpstr>
      <vt:lpstr>Do while loop</vt:lpstr>
      <vt:lpstr>Con…</vt:lpstr>
      <vt:lpstr>Syntax of do while</vt:lpstr>
      <vt:lpstr>Programming example</vt:lpstr>
      <vt:lpstr>Thank you</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Repetition Statements or Iterative Statements or Loops</dc:title>
  <dc:creator/>
  <cp:lastModifiedBy>home</cp:lastModifiedBy>
  <cp:revision>27</cp:revision>
  <dcterms:created xsi:type="dcterms:W3CDTF">2006-08-16T00:00:00Z</dcterms:created>
  <dcterms:modified xsi:type="dcterms:W3CDTF">2021-05-15T04:37:55Z</dcterms:modified>
</cp:coreProperties>
</file>