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5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35A1A9-264C-490D-B476-3C87C0FDE94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94A0AFA-3989-48BD-84E4-12EDE3F903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359898"/>
            <a:ext cx="5715000" cy="352630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itchFamily="34" charset="0"/>
                <a:cs typeface="Arial" pitchFamily="34" charset="0"/>
              </a:rPr>
              <a:t>FUNCTIONS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definition contains the code to compute the given task.</a:t>
            </a:r>
          </a:p>
          <a:p>
            <a:r>
              <a:rPr lang="en-US" dirty="0" smtClean="0"/>
              <a:t>Function definition contains two parts:</a:t>
            </a:r>
          </a:p>
          <a:p>
            <a:pPr marL="82296" indent="0">
              <a:buNone/>
            </a:pPr>
            <a:r>
              <a:rPr lang="en-US" dirty="0" smtClean="0"/>
              <a:t>    1.Function Head.</a:t>
            </a:r>
          </a:p>
          <a:p>
            <a:pPr marL="82296" indent="0">
              <a:buNone/>
            </a:pPr>
            <a:r>
              <a:rPr lang="en-US" dirty="0" smtClean="0"/>
              <a:t>    2.Function body.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1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Function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has three main parts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name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parameters of the function enclosed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parenthesis.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 value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82296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Return_type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(parameters)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written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in { }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body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82296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Return_type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(parameters)</a:t>
            </a:r>
          </a:p>
          <a:p>
            <a:pPr marL="82296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82296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//function body</a:t>
            </a:r>
          </a:p>
          <a:p>
            <a:pPr marL="82296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be called from any where in the program.</a:t>
            </a:r>
          </a:p>
          <a:p>
            <a:r>
              <a:rPr lang="en-US" dirty="0" smtClean="0"/>
              <a:t>Syntax:</a:t>
            </a:r>
          </a:p>
          <a:p>
            <a:pPr marL="82296" indent="0">
              <a:buNone/>
            </a:pPr>
            <a:r>
              <a:rPr lang="en-US" dirty="0" err="1" smtClean="0"/>
              <a:t>Func_name</a:t>
            </a:r>
            <a:r>
              <a:rPr lang="en-US" dirty="0" smtClean="0"/>
              <a:t>(var1,var 2,…);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 or</a:t>
            </a:r>
          </a:p>
          <a:p>
            <a:pPr marL="82296" indent="0">
              <a:buNone/>
            </a:pPr>
            <a:r>
              <a:rPr lang="en-US" dirty="0" err="1" smtClean="0"/>
              <a:t>Var_result</a:t>
            </a:r>
            <a:r>
              <a:rPr lang="en-US" dirty="0" smtClean="0"/>
              <a:t>=</a:t>
            </a:r>
            <a:r>
              <a:rPr lang="en-US" dirty="0" err="1" smtClean="0"/>
              <a:t>func_name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1,var 2,…);</a:t>
            </a:r>
          </a:p>
        </p:txBody>
      </p:sp>
    </p:spTree>
    <p:extLst>
      <p:ext uri="{BB962C8B-B14F-4D97-AF65-F5344CB8AC3E}">
        <p14:creationId xmlns:p14="http://schemas.microsoft.com/office/powerpoint/2010/main" val="39836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Basic Function Formats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Functions with no return type and no parameters.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Functions with no return type and have parameters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Functions with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type and no parameters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Functions with return type and parameters.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no return type and no parameters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44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void function can be written without parameters.</a:t>
            </a:r>
          </a:p>
          <a:p>
            <a:r>
              <a:rPr lang="en-US" dirty="0" smtClean="0"/>
              <a:t>Example: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void main()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void Hello(void);//declaration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Hello();//call</a:t>
            </a:r>
          </a:p>
          <a:p>
            <a:pPr marL="82296" indent="0">
              <a:buNone/>
            </a:pPr>
            <a:r>
              <a:rPr lang="en-US" dirty="0" smtClean="0"/>
              <a:t>}</a:t>
            </a:r>
          </a:p>
          <a:p>
            <a:pPr marL="82296" indent="0">
              <a:buNone/>
            </a:pPr>
            <a:r>
              <a:rPr lang="en-US" dirty="0" smtClean="0"/>
              <a:t>void Hello()//definition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(“Hello students”);</a:t>
            </a:r>
          </a:p>
          <a:p>
            <a:pPr marL="8229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6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no return type and have parameters.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/>
              <a:t>void Add(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pPr marL="82296" indent="0">
              <a:buNone/>
            </a:pPr>
            <a:r>
              <a:rPr lang="en-US" dirty="0" smtClean="0"/>
              <a:t>Void </a:t>
            </a:r>
            <a:r>
              <a:rPr lang="en-US" dirty="0" smtClean="0"/>
              <a:t>main()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Add(10,20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 smtClean="0"/>
              <a:t>}</a:t>
            </a:r>
          </a:p>
          <a:p>
            <a:pPr marL="82296" indent="0">
              <a:buNone/>
            </a:pPr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(“%d”,(</a:t>
            </a:r>
            <a:r>
              <a:rPr lang="en-US" dirty="0" err="1" smtClean="0"/>
              <a:t>a+b</a:t>
            </a:r>
            <a:r>
              <a:rPr lang="en-US" dirty="0" smtClean="0"/>
              <a:t>));</a:t>
            </a:r>
          </a:p>
          <a:p>
            <a:pPr marL="8229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2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return type and no parameters.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This is useful for reading data from keyboard and return data to calling program.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void main()</a:t>
            </a:r>
          </a:p>
          <a:p>
            <a:pPr marL="82296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Add();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sum;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sum=Add();</a:t>
            </a:r>
          </a:p>
          <a:p>
            <a:pPr marL="82296" indent="0" algn="just">
              <a:buNone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rintf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(“result is %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d”,sum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82296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82296" indent="0" algn="just">
              <a:buNone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Add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82296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return (10+20);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}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return type and parameters.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Ex:</a:t>
            </a:r>
          </a:p>
          <a:p>
            <a:pPr marL="82296" indent="0">
              <a:buNone/>
            </a:pPr>
            <a:r>
              <a:rPr lang="en-US" dirty="0" smtClean="0"/>
              <a:t>Void main()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Add(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sum;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sum=Add(10,20);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(“result is :%</a:t>
            </a:r>
            <a:r>
              <a:rPr lang="en-US" dirty="0" err="1" smtClean="0"/>
              <a:t>d”,sum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 smtClean="0"/>
              <a:t>}</a:t>
            </a:r>
          </a:p>
          <a:p>
            <a:pPr marL="82296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return (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5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repetitive process in which function calls itself.</a:t>
            </a:r>
          </a:p>
          <a:p>
            <a:r>
              <a:rPr lang="en-US" dirty="0" smtClean="0"/>
              <a:t>Recursion is a top-down approach of problem solving.</a:t>
            </a:r>
          </a:p>
          <a:p>
            <a:r>
              <a:rPr lang="en-US" dirty="0" smtClean="0"/>
              <a:t>It has two elements:</a:t>
            </a:r>
          </a:p>
          <a:p>
            <a:r>
              <a:rPr lang="en-US" dirty="0" smtClean="0"/>
              <a:t>Base case.</a:t>
            </a:r>
          </a:p>
          <a:p>
            <a:r>
              <a:rPr lang="en-US" dirty="0" smtClean="0"/>
              <a:t>General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0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What is a Function?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Function is a self contained block 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statements that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perform 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task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some kind.</a:t>
            </a: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Function groups a number of program statements into a unit and gives it a name. This unit can be invoked from other parts of a program. 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 function is a self contained block of sub-program of one-more statements that performs a special task when called.</a:t>
            </a:r>
          </a:p>
        </p:txBody>
      </p:sp>
    </p:spTree>
    <p:extLst>
      <p:ext uri="{BB962C8B-B14F-4D97-AF65-F5344CB8AC3E}">
        <p14:creationId xmlns:p14="http://schemas.microsoft.com/office/powerpoint/2010/main" val="5927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case: The statement that solves the problem is called “base case”.</a:t>
            </a:r>
          </a:p>
          <a:p>
            <a:r>
              <a:rPr lang="en-US" dirty="0" smtClean="0"/>
              <a:t>General case: This contains the logic needed to reduce size of the code.</a:t>
            </a:r>
          </a:p>
          <a:p>
            <a:pPr marL="82296" indent="0">
              <a:buNone/>
            </a:pPr>
            <a:r>
              <a:rPr lang="en-US" dirty="0" smtClean="0"/>
              <a:t>Ex:</a:t>
            </a:r>
          </a:p>
          <a:p>
            <a:pPr marL="82296" indent="0">
              <a:buNone/>
            </a:pPr>
            <a:r>
              <a:rPr lang="en-US" dirty="0" smtClean="0"/>
              <a:t>In factorial problem,</a:t>
            </a:r>
          </a:p>
          <a:p>
            <a:pPr marL="82296" indent="0">
              <a:buNone/>
            </a:pPr>
            <a:r>
              <a:rPr lang="en-US" dirty="0" smtClean="0"/>
              <a:t>Base case: factorial(0)</a:t>
            </a:r>
          </a:p>
          <a:p>
            <a:pPr marL="82296" indent="0">
              <a:buNone/>
            </a:pPr>
            <a:r>
              <a:rPr lang="en-US" dirty="0" smtClean="0"/>
              <a:t> General case: n*factorial(n-1)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6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 recursively.</a:t>
            </a:r>
          </a:p>
          <a:p>
            <a:r>
              <a:rPr lang="en-US" dirty="0" smtClean="0"/>
              <a:t>More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extensive overhead because they use function calls.</a:t>
            </a:r>
          </a:p>
          <a:p>
            <a:r>
              <a:rPr lang="en-US" dirty="0" smtClean="0"/>
              <a:t>If program has large number of recursive calls they we mat run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29787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Features of Functions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7912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Any C Program must contain at least one function.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program contains only one function it must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be main().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no limit on the number 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present in a C program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 Each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function in a program is called in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 sequence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specified by functions call in main(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each function has done its thing, control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to main(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).When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main( ) run out of function calls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 ends.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Advantages of Functions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Reuse the code wherever required.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Reduce the program size.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Avoids rewriting code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33093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Types of Functions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Two Types: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Library Functions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User Defined Functions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Library Functions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These are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in-built(pre-defined)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functions of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’C’ library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 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are already defined in header files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User can only use the function but cannot change or modify.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xample: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();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a function which is used to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print at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output. It is defined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 ‘‘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’’ file.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can create their own functions in C to perform specific task.</a:t>
            </a:r>
          </a:p>
          <a:p>
            <a:r>
              <a:rPr lang="en-US" dirty="0" smtClean="0"/>
              <a:t>The Programmer can modify the function according to the requirement.</a:t>
            </a:r>
          </a:p>
          <a:p>
            <a:r>
              <a:rPr lang="en-US" dirty="0" smtClean="0"/>
              <a:t>Like every other identifiers in C, user defined functions must be declared and 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Parts of Function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3 components associated with functions are: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1) Function Declaration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2)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 call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3) Function Definition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Function Declaration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 declaration needs to be done before the function call , gives acts as prototype that gives whole picture of function defined in program.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82296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return_type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func_name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datatypes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parameter list);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</TotalTime>
  <Words>619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FUNCTIONS</vt:lpstr>
      <vt:lpstr>What is a Function?</vt:lpstr>
      <vt:lpstr>Features of Functions</vt:lpstr>
      <vt:lpstr>Advantages of Functions</vt:lpstr>
      <vt:lpstr>Types of Functions</vt:lpstr>
      <vt:lpstr>Library Functions</vt:lpstr>
      <vt:lpstr>User Defined Function</vt:lpstr>
      <vt:lpstr>Parts of Function</vt:lpstr>
      <vt:lpstr>Function Declaration</vt:lpstr>
      <vt:lpstr>Function Definition</vt:lpstr>
      <vt:lpstr>Function Head</vt:lpstr>
      <vt:lpstr>Function Body</vt:lpstr>
      <vt:lpstr>Function call</vt:lpstr>
      <vt:lpstr>Basic Function Formats</vt:lpstr>
      <vt:lpstr> Functions with no return type and no parameters. </vt:lpstr>
      <vt:lpstr> Functions with no return type and have parameters. </vt:lpstr>
      <vt:lpstr> Functions with return type and no parameters. </vt:lpstr>
      <vt:lpstr> Functions with return type and parameters. </vt:lpstr>
      <vt:lpstr>Recursion</vt:lpstr>
      <vt:lpstr>Recursion</vt:lpstr>
      <vt:lpstr>Advantages of Recursion</vt:lpstr>
      <vt:lpstr>Limitations of Recursion</vt:lpstr>
    </vt:vector>
  </TitlesOfParts>
  <Company>MRCEW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MRCEW</dc:creator>
  <cp:lastModifiedBy>MRCEW</cp:lastModifiedBy>
  <cp:revision>15</cp:revision>
  <dcterms:created xsi:type="dcterms:W3CDTF">2012-12-12T08:51:27Z</dcterms:created>
  <dcterms:modified xsi:type="dcterms:W3CDTF">2012-12-13T05:27:26Z</dcterms:modified>
</cp:coreProperties>
</file>