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7" d="100"/>
          <a:sy n="47" d="100"/>
        </p:scale>
        <p:origin x="-2028" y="-5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981200"/>
            <a:ext cx="6172200" cy="189436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  <a:latin typeface="Century Schoolbook" pitchFamily="18" charset="0"/>
              </a:rPr>
              <a:t>Operator precedence and associativity</a:t>
            </a:r>
            <a:endParaRPr lang="en-US" sz="4000" dirty="0">
              <a:solidFill>
                <a:schemeClr val="accent1"/>
              </a:solidFill>
              <a:latin typeface="Century Schoolbook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2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accent1"/>
                </a:solidFill>
              </a:rPr>
              <a:t>precedence</a:t>
            </a:r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Is used to determine the order in which different operators in a complex expression are evaluated</a:t>
            </a:r>
          </a:p>
          <a:p>
            <a:r>
              <a:rPr lang="en-US" sz="3200" b="1" dirty="0" smtClean="0"/>
              <a:t>E.g.,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2+3*4 = ? Either 20 or 14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0342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associativity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Is used to determine the order in which operators with the same precedence are evaluated in the expression.</a:t>
            </a:r>
          </a:p>
          <a:p>
            <a:r>
              <a:rPr lang="en-US" sz="3200" b="1" dirty="0" smtClean="0"/>
              <a:t>E.g.,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smtClean="0"/>
              <a:t>3*8/4%4*5 = ? Either10 or 6</a:t>
            </a:r>
          </a:p>
          <a:p>
            <a:r>
              <a:rPr lang="en-US" sz="3200" b="1" dirty="0" smtClean="0"/>
              <a:t>Associativity is of two types </a:t>
            </a:r>
          </a:p>
          <a:p>
            <a:pPr lvl="1"/>
            <a:r>
              <a:rPr lang="en-US" sz="2900" b="1" dirty="0" smtClean="0"/>
              <a:t>Left to Right</a:t>
            </a:r>
          </a:p>
          <a:p>
            <a:pPr lvl="1"/>
            <a:r>
              <a:rPr lang="en-US" sz="2900" b="1" dirty="0" smtClean="0"/>
              <a:t>Right to Left</a:t>
            </a:r>
            <a:endParaRPr lang="en-US" sz="2900" b="1" dirty="0"/>
          </a:p>
        </p:txBody>
      </p:sp>
    </p:spTree>
    <p:extLst>
      <p:ext uri="{BB962C8B-B14F-4D97-AF65-F5344CB8AC3E}">
        <p14:creationId xmlns:p14="http://schemas.microsoft.com/office/powerpoint/2010/main" val="208160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1"/>
                </a:solidFill>
              </a:rPr>
              <a:t>Associativity cont.…….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Left to Right associativity evaluates the expression by starting  on left and moving on to right</a:t>
            </a:r>
          </a:p>
          <a:p>
            <a:r>
              <a:rPr lang="en-US" sz="3200" b="1" dirty="0" smtClean="0"/>
              <a:t>Right to Left associativity evaluates the expression by starting on right and moving on to left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439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66763"/>
              </p:ext>
            </p:extLst>
          </p:nvPr>
        </p:nvGraphicFramePr>
        <p:xfrm>
          <a:off x="0" y="0"/>
          <a:ext cx="8763000" cy="88072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5037"/>
                <a:gridCol w="2520302"/>
                <a:gridCol w="2520302"/>
                <a:gridCol w="1167945"/>
                <a:gridCol w="1229414"/>
              </a:tblGrid>
              <a:tr h="2307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Category 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Operator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Operation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Precedence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Associativity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28614"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Highest Precedence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Function call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L-&gt;R(left to right)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[]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Array subscript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-&gt;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 indirect component sector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::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 scope access/resolution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.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 direct component selector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Unary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! 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Logical negation (NOT)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R-&gt;L(right to left)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~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Bitwise (1’s) complement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Unary plus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Unary minus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++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Pre-increment or Post-increment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72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Pre-decrement or Post-decrement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&amp;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Address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Indirection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50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sizeof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returns size of operand in bytes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Type Conversion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/*Member access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.*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Dereference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L-&gt;R*/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33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-&gt;*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Dereference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Multiplication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Multiply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L-&gt;R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Divide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Remainder(Modulus)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Additive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+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Binary plus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646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Binary minus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Shift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&lt;&lt;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Shift left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33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&gt;&gt;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Shift right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Relational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Less than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&gt;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Lessthan or equal to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&gt;=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Greater than or equal to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Equality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==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Equal to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33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!=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equal to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Bitwise And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&amp;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Bitwise AND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33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Bitwise XOR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^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Bitwise XOR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33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Bitwise 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|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Bitwise 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33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Logical And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&amp;&amp;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Logical AND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33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Logical 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||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Logical 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L-&gt;R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33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Conditional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?: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(a?x:y  "if a then x else y")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R-&gt;L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28614"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Assignment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Simple assignment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rowSpan="1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R-&gt;L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*=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product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/=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quotient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%=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remainder (modulus)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+=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sum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-=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difference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&amp;=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bitwise AND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^=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bitwise XOR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|=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bitwise OR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6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&lt;&lt;=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left shift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4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&gt;&gt;=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Assign right shift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34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Comma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,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Evaluate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L-&gt;R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3598" marR="33598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9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7467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accent1"/>
                </a:solidFill>
              </a:rPr>
              <a:t>Solve the following expressions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4000" b="1" dirty="0" smtClean="0"/>
              <a:t>Given a=3,b=4,c=5,d=6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/>
              <a:t>a*</a:t>
            </a:r>
            <a:r>
              <a:rPr lang="en-US" sz="4000" b="1" dirty="0" err="1" smtClean="0"/>
              <a:t>b+c</a:t>
            </a:r>
            <a:r>
              <a:rPr lang="en-US" sz="4000" b="1" dirty="0" smtClean="0"/>
              <a:t>*d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/>
              <a:t>a*(</a:t>
            </a:r>
            <a:r>
              <a:rPr lang="en-US" sz="4000" b="1" dirty="0" err="1" smtClean="0"/>
              <a:t>b+c</a:t>
            </a:r>
            <a:r>
              <a:rPr lang="en-US" sz="4000" b="1" dirty="0" smtClean="0"/>
              <a:t>)*d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/>
              <a:t>a*</a:t>
            </a:r>
            <a:r>
              <a:rPr lang="en-US" sz="4000" b="1" dirty="0" err="1" smtClean="0"/>
              <a:t>b%c</a:t>
            </a:r>
            <a:r>
              <a:rPr lang="en-US" sz="4000" b="1" dirty="0" smtClean="0"/>
              <a:t>/d</a:t>
            </a:r>
            <a:endParaRPr lang="en-US" sz="40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a</a:t>
            </a:r>
            <a:r>
              <a:rPr lang="en-US" sz="4000" b="1" dirty="0" smtClean="0"/>
              <a:t>*(</a:t>
            </a:r>
            <a:r>
              <a:rPr lang="en-US" sz="4000" b="1" dirty="0" err="1" smtClean="0"/>
              <a:t>b%c</a:t>
            </a:r>
            <a:r>
              <a:rPr lang="en-US" sz="4000" b="1" dirty="0" smtClean="0"/>
              <a:t>)/d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 smtClean="0"/>
              <a:t>a*b</a:t>
            </a:r>
            <a:r>
              <a:rPr lang="en-US" sz="4000" b="1" dirty="0" smtClean="0"/>
              <a:t>%(</a:t>
            </a:r>
            <a:r>
              <a:rPr lang="en-US" sz="4000" b="1" dirty="0" smtClean="0"/>
              <a:t>c/d)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a</a:t>
            </a:r>
            <a:r>
              <a:rPr lang="en-US" sz="4000" b="1" dirty="0" smtClean="0"/>
              <a:t>*((</a:t>
            </a:r>
            <a:r>
              <a:rPr lang="en-US" sz="4000" b="1" dirty="0" err="1" smtClean="0"/>
              <a:t>b%c</a:t>
            </a:r>
            <a:r>
              <a:rPr lang="en-US" sz="4000" b="1" dirty="0" smtClean="0"/>
              <a:t>)/d)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3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Given</a:t>
            </a:r>
          </a:p>
          <a:p>
            <a:pPr marL="0" indent="0">
              <a:buNone/>
            </a:pPr>
            <a:r>
              <a:rPr lang="en-US" sz="3200" b="1" dirty="0" smtClean="0"/>
              <a:t> int  a=0,b=1,c=-1;</a:t>
            </a:r>
          </a:p>
          <a:p>
            <a:pPr marL="0" indent="0">
              <a:buNone/>
            </a:pPr>
            <a:r>
              <a:rPr lang="en-US" sz="3200" b="1" dirty="0" smtClean="0"/>
              <a:t>Float x=2.5,y=0.0;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accent1"/>
                </a:solidFill>
              </a:rPr>
              <a:t>Solve the following </a:t>
            </a:r>
            <a:r>
              <a:rPr lang="en-US" sz="3200" dirty="0" smtClean="0">
                <a:solidFill>
                  <a:schemeClr val="accent1"/>
                </a:solidFill>
              </a:rPr>
              <a:t>expressions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a</a:t>
            </a:r>
            <a:r>
              <a:rPr lang="en-US" sz="3200" b="1" dirty="0" smtClean="0"/>
              <a:t>+=b-=c*10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--a*(5+b)/2-c++*b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a</a:t>
            </a:r>
            <a:r>
              <a:rPr lang="en-US" sz="3200" b="1" dirty="0" smtClean="0"/>
              <a:t>&amp;&amp;b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a</a:t>
            </a:r>
            <a:r>
              <a:rPr lang="en-US" sz="3200" b="1" dirty="0" smtClean="0"/>
              <a:t>&lt;b&amp;&amp;c&lt;b</a:t>
            </a:r>
            <a:r>
              <a:rPr lang="en-US" sz="3200" b="1" dirty="0" smtClean="0"/>
              <a:t>==1</a:t>
            </a:r>
            <a:endParaRPr lang="en-US" sz="3200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err="1"/>
              <a:t>b</a:t>
            </a:r>
            <a:r>
              <a:rPr lang="en-US" sz="3200" b="1" dirty="0" err="1" smtClean="0"/>
              <a:t>+c</a:t>
            </a:r>
            <a:r>
              <a:rPr lang="en-US" sz="3200" b="1" dirty="0" smtClean="0"/>
              <a:t>||!</a:t>
            </a:r>
            <a:r>
              <a:rPr lang="en-US" sz="3200" b="1" smtClean="0"/>
              <a:t>a</a:t>
            </a:r>
            <a:r>
              <a:rPr lang="en-US" sz="3200" b="1" smtClean="0"/>
              <a:t>==(</a:t>
            </a:r>
            <a:r>
              <a:rPr lang="en-US" sz="3200" b="1" dirty="0" err="1" smtClean="0"/>
              <a:t>b+c</a:t>
            </a:r>
            <a:r>
              <a:rPr lang="en-US" sz="3200" b="1" dirty="0" smtClean="0"/>
              <a:t>)||(!a)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x</a:t>
            </a:r>
            <a:r>
              <a:rPr lang="en-US" sz="3200" b="1" dirty="0" smtClean="0"/>
              <a:t>*5&amp;&amp;5||(b/c)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a</a:t>
            </a:r>
            <a:r>
              <a:rPr lang="en-US" sz="3200" b="1" dirty="0" smtClean="0"/>
              <a:t>&lt;=10&amp;&amp;x&gt;=1&amp;&amp;b</a:t>
            </a:r>
          </a:p>
          <a:p>
            <a:pPr marL="0" indent="0">
              <a:buNone/>
            </a:pPr>
            <a:endParaRPr lang="en-US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6379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>
                <a:solidFill>
                  <a:schemeClr val="accent1"/>
                </a:solidFill>
              </a:rPr>
              <a:t>Cont</a:t>
            </a:r>
            <a:r>
              <a:rPr lang="en-US" sz="4000" dirty="0" smtClean="0">
                <a:solidFill>
                  <a:schemeClr val="accent1"/>
                </a:solidFill>
              </a:rPr>
              <a:t>…….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3600" b="1" dirty="0" smtClean="0"/>
              <a:t>!x||!c||</a:t>
            </a:r>
            <a:r>
              <a:rPr lang="en-US" sz="3600" b="1" dirty="0" err="1" smtClean="0"/>
              <a:t>b+c</a:t>
            </a:r>
            <a:endParaRPr lang="en-US" sz="3600" b="1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3600" b="1" dirty="0"/>
              <a:t>x</a:t>
            </a:r>
            <a:r>
              <a:rPr lang="en-US" sz="3600" b="1" dirty="0" smtClean="0"/>
              <a:t>*y&lt;</a:t>
            </a:r>
            <a:r>
              <a:rPr lang="en-US" sz="3600" b="1" dirty="0" err="1" smtClean="0"/>
              <a:t>a+b</a:t>
            </a:r>
            <a:r>
              <a:rPr lang="en-US" sz="3600" b="1" dirty="0" smtClean="0"/>
              <a:t>||c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3600" b="1" dirty="0" smtClean="0"/>
              <a:t>(x&gt;y)+!a||</a:t>
            </a:r>
            <a:r>
              <a:rPr lang="en-US" sz="3600" b="1" dirty="0" err="1" smtClean="0"/>
              <a:t>c++</a:t>
            </a:r>
            <a:endParaRPr lang="en-US" sz="3600" b="1" dirty="0" smtClean="0"/>
          </a:p>
          <a:p>
            <a:pPr marL="457200" indent="-457200">
              <a:buFont typeface="+mj-lt"/>
              <a:buAutoNum type="arabicPeriod" startAt="8"/>
            </a:pPr>
            <a:r>
              <a:rPr lang="en-US" sz="3600" b="1" dirty="0" smtClean="0"/>
              <a:t>- -a*(3+b)/2-c++*b</a:t>
            </a:r>
          </a:p>
          <a:p>
            <a:pPr marL="457200" indent="-457200">
              <a:buFont typeface="+mj-lt"/>
              <a:buAutoNum type="arabicPeriod" startAt="8"/>
            </a:pP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2303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</TotalTime>
  <Words>464</Words>
  <Application>Microsoft Office PowerPoint</Application>
  <PresentationFormat>On-screen Show (4:3)</PresentationFormat>
  <Paragraphs>189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Operator precedence and associativity</vt:lpstr>
      <vt:lpstr>precedence</vt:lpstr>
      <vt:lpstr>associativity</vt:lpstr>
      <vt:lpstr>Associativity cont.…….</vt:lpstr>
      <vt:lpstr>PowerPoint Presentation</vt:lpstr>
      <vt:lpstr>Solve the following expressions</vt:lpstr>
      <vt:lpstr>PowerPoint Presentation</vt:lpstr>
      <vt:lpstr>Cont…….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precedence and associativity</dc:title>
  <dc:creator/>
  <cp:lastModifiedBy>MRCEW</cp:lastModifiedBy>
  <cp:revision>11</cp:revision>
  <dcterms:created xsi:type="dcterms:W3CDTF">2006-08-16T00:00:00Z</dcterms:created>
  <dcterms:modified xsi:type="dcterms:W3CDTF">2012-11-24T04:44:41Z</dcterms:modified>
</cp:coreProperties>
</file>