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69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working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indicates control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indicates program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819400"/>
            <a:ext cx="1371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16422" y="2819400"/>
            <a:ext cx="15240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2819400"/>
            <a:ext cx="14478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95400" y="3048000"/>
            <a:ext cx="99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---;</a:t>
            </a:r>
          </a:p>
          <a:p>
            <a:r>
              <a:rPr lang="en-US" dirty="0" smtClean="0"/>
              <a:t>---;</a:t>
            </a:r>
          </a:p>
          <a:p>
            <a:r>
              <a:rPr lang="en-US" dirty="0" smtClean="0"/>
              <a:t>----;</a:t>
            </a:r>
          </a:p>
          <a:p>
            <a:r>
              <a:rPr lang="en-US" dirty="0" smtClean="0"/>
              <a:t>Fun1();</a:t>
            </a:r>
          </a:p>
          <a:p>
            <a:r>
              <a:rPr lang="en-US" dirty="0" smtClean="0"/>
              <a:t>---;</a:t>
            </a:r>
          </a:p>
          <a:p>
            <a:r>
              <a:rPr lang="en-US" dirty="0" smtClean="0"/>
              <a:t>---;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3122" y="2950339"/>
            <a:ext cx="99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Fun1()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----;</a:t>
            </a:r>
          </a:p>
          <a:p>
            <a:r>
              <a:rPr lang="en-US" dirty="0" smtClean="0"/>
              <a:t>-----;</a:t>
            </a:r>
          </a:p>
          <a:p>
            <a:r>
              <a:rPr lang="en-US" dirty="0" smtClean="0"/>
              <a:t>-----;</a:t>
            </a:r>
          </a:p>
          <a:p>
            <a:r>
              <a:rPr lang="en-US" dirty="0" smtClean="0"/>
              <a:t>Fun2();</a:t>
            </a:r>
          </a:p>
          <a:p>
            <a:r>
              <a:rPr lang="en-US" dirty="0" smtClean="0"/>
              <a:t>-----;</a:t>
            </a:r>
          </a:p>
          <a:p>
            <a:r>
              <a:rPr lang="en-US" dirty="0" smtClean="0"/>
              <a:t>-----;</a:t>
            </a:r>
          </a:p>
          <a:p>
            <a:r>
              <a:rPr lang="en-US" dirty="0" smtClean="0"/>
              <a:t>Return;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86000" y="3200400"/>
            <a:ext cx="1997122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133600" y="4648200"/>
            <a:ext cx="2149522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53200" y="3200400"/>
            <a:ext cx="99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Fun2()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----;</a:t>
            </a:r>
          </a:p>
          <a:p>
            <a:r>
              <a:rPr lang="en-US" dirty="0" smtClean="0"/>
              <a:t>----;</a:t>
            </a:r>
          </a:p>
          <a:p>
            <a:r>
              <a:rPr lang="en-US" dirty="0" smtClean="0"/>
              <a:t>-----;</a:t>
            </a:r>
          </a:p>
          <a:p>
            <a:r>
              <a:rPr lang="en-US" dirty="0" smtClean="0"/>
              <a:t>-----;</a:t>
            </a:r>
          </a:p>
          <a:p>
            <a:r>
              <a:rPr lang="en-US" dirty="0" smtClean="0"/>
              <a:t>------;</a:t>
            </a:r>
          </a:p>
          <a:p>
            <a:r>
              <a:rPr lang="en-US" dirty="0" smtClean="0"/>
              <a:t>Return;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105400" y="3352800"/>
            <a:ext cx="14478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273722" y="4631562"/>
            <a:ext cx="1279478" cy="626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90800" y="2667000"/>
            <a:ext cx="0" cy="16736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590800" y="2950339"/>
            <a:ext cx="1692322" cy="139032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05400" y="2950339"/>
            <a:ext cx="0" cy="15454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05400" y="3048000"/>
            <a:ext cx="1295400" cy="133350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91400" y="2950339"/>
            <a:ext cx="0" cy="286232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159841" y="4724400"/>
            <a:ext cx="2209800" cy="9358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57800" y="4969639"/>
            <a:ext cx="0" cy="7453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286000" y="4982780"/>
            <a:ext cx="2819400" cy="82988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286000" y="4982780"/>
            <a:ext cx="0" cy="82988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89244" y="2181367"/>
            <a:ext cx="19271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089244" y="2545307"/>
            <a:ext cx="192717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4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8" grpId="0" animBg="1"/>
      <p:bldP spid="11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305800" cy="11612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537" indent="0">
              <a:buNone/>
            </a:pPr>
            <a:r>
              <a:rPr lang="en-US" sz="2800" dirty="0"/>
              <a:t>#include&lt;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pPr marL="109537" indent="0">
              <a:buNone/>
            </a:pPr>
            <a:r>
              <a:rPr lang="en-US" sz="2800" dirty="0"/>
              <a:t>void </a:t>
            </a:r>
            <a:r>
              <a:rPr lang="en-US" sz="2800" dirty="0" err="1"/>
              <a:t>print_backward</a:t>
            </a:r>
            <a:r>
              <a:rPr lang="en-US" sz="2800" dirty="0"/>
              <a:t>();</a:t>
            </a:r>
          </a:p>
          <a:p>
            <a:pPr marL="109537" indent="0">
              <a:buNone/>
            </a:pPr>
            <a:r>
              <a:rPr lang="en-US" sz="2800" dirty="0"/>
              <a:t>main()</a:t>
            </a:r>
          </a:p>
          <a:p>
            <a:pPr marL="109537" indent="0">
              <a:buNone/>
            </a:pPr>
            <a:r>
              <a:rPr lang="en-US" sz="2800" dirty="0"/>
              <a:t>{</a:t>
            </a:r>
          </a:p>
          <a:p>
            <a:pPr marL="109537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(“Enter a character (‘.’) to end”);</a:t>
            </a:r>
          </a:p>
          <a:p>
            <a:pPr marL="109537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print_backward</a:t>
            </a:r>
            <a:r>
              <a:rPr lang="en-US" sz="2800" dirty="0"/>
              <a:t>();</a:t>
            </a:r>
          </a:p>
          <a:p>
            <a:pPr marL="109537" indent="0">
              <a:buNone/>
            </a:pPr>
            <a:r>
              <a:rPr lang="en-US" sz="2800" dirty="0"/>
              <a:t>}</a:t>
            </a:r>
          </a:p>
          <a:p>
            <a:pPr marL="109537" indent="0">
              <a:buNone/>
            </a:pPr>
            <a:r>
              <a:rPr lang="en-US" sz="2800" dirty="0"/>
              <a:t>void </a:t>
            </a:r>
            <a:r>
              <a:rPr lang="en-US" sz="2800" dirty="0" err="1"/>
              <a:t>print_backward</a:t>
            </a:r>
            <a:r>
              <a:rPr lang="en-US" sz="2800" dirty="0"/>
              <a:t>()</a:t>
            </a:r>
          </a:p>
          <a:p>
            <a:pPr marL="109537" indent="0">
              <a:buNone/>
            </a:pPr>
            <a:r>
              <a:rPr lang="en-US" sz="2800" dirty="0"/>
              <a:t>{</a:t>
            </a:r>
          </a:p>
          <a:p>
            <a:pPr marL="109537" indent="0">
              <a:buNone/>
            </a:pPr>
            <a:r>
              <a:rPr lang="en-US" sz="2800" dirty="0"/>
              <a:t>	char </a:t>
            </a:r>
            <a:r>
              <a:rPr lang="en-US" sz="2800" dirty="0" err="1"/>
              <a:t>ch</a:t>
            </a:r>
            <a:r>
              <a:rPr lang="en-US" sz="2800" dirty="0"/>
              <a:t>;</a:t>
            </a:r>
          </a:p>
          <a:p>
            <a:pPr marL="109537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scanf</a:t>
            </a:r>
            <a:r>
              <a:rPr lang="en-US" sz="2800" dirty="0"/>
              <a:t>(“%c”,&amp;</a:t>
            </a:r>
            <a:r>
              <a:rPr lang="en-US" sz="2800" dirty="0" err="1"/>
              <a:t>ch</a:t>
            </a:r>
            <a:r>
              <a:rPr lang="en-US" sz="2800" dirty="0"/>
              <a:t>);</a:t>
            </a:r>
          </a:p>
          <a:p>
            <a:pPr marL="109537" indent="0">
              <a:buNone/>
            </a:pPr>
            <a:r>
              <a:rPr lang="en-US" sz="2800" dirty="0"/>
              <a:t>	if(</a:t>
            </a:r>
            <a:r>
              <a:rPr lang="en-US" sz="2800" dirty="0" err="1"/>
              <a:t>ch</a:t>
            </a:r>
            <a:r>
              <a:rPr lang="en-US" sz="2800" dirty="0"/>
              <a:t> != ‘.’)</a:t>
            </a:r>
          </a:p>
          <a:p>
            <a:pPr marL="109537" indent="0">
              <a:buNone/>
            </a:pPr>
            <a:r>
              <a:rPr lang="en-US" sz="2800" dirty="0"/>
              <a:t>	{</a:t>
            </a:r>
          </a:p>
          <a:p>
            <a:pPr marL="109537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print_backward</a:t>
            </a:r>
            <a:r>
              <a:rPr lang="en-US" sz="2800" dirty="0"/>
              <a:t>();</a:t>
            </a:r>
          </a:p>
          <a:p>
            <a:pPr marL="109537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(“%c”, </a:t>
            </a:r>
            <a:r>
              <a:rPr lang="en-US" sz="2800" dirty="0" err="1"/>
              <a:t>ch</a:t>
            </a:r>
            <a:r>
              <a:rPr lang="en-US" sz="2800" dirty="0"/>
              <a:t>);</a:t>
            </a:r>
          </a:p>
          <a:p>
            <a:pPr marL="109537" indent="0">
              <a:buNone/>
            </a:pPr>
            <a:r>
              <a:rPr lang="en-US" sz="2800" dirty="0"/>
              <a:t>	}</a:t>
            </a:r>
          </a:p>
          <a:p>
            <a:pPr marL="109537" indent="0">
              <a:buNone/>
            </a:pPr>
            <a:r>
              <a:rPr lang="en-US" sz="2800" dirty="0"/>
              <a:t>}</a:t>
            </a:r>
          </a:p>
          <a:p>
            <a:pPr marL="109537" indent="0">
              <a:buNone/>
            </a:pPr>
            <a:r>
              <a:rPr lang="en-US" sz="2800" dirty="0"/>
              <a:t>i/p : hi                                                      o/p:  </a:t>
            </a:r>
            <a:r>
              <a:rPr lang="en-US" sz="2800" dirty="0" err="1"/>
              <a:t>ih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19812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marL="109537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109537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print_backward</a:t>
            </a:r>
            <a:r>
              <a:rPr lang="en-US" sz="2400" dirty="0"/>
              <a:t>();</a:t>
            </a:r>
          </a:p>
          <a:p>
            <a:pPr marL="109537" indent="0">
              <a:buNone/>
            </a:pPr>
            <a:r>
              <a:rPr lang="en-US" sz="2400" dirty="0"/>
              <a:t>main()</a:t>
            </a:r>
          </a:p>
          <a:p>
            <a:pPr marL="109537" indent="0">
              <a:buNone/>
            </a:pPr>
            <a:r>
              <a:rPr lang="en-US" sz="2400" dirty="0"/>
              <a:t>{</a:t>
            </a:r>
          </a:p>
          <a:p>
            <a:pPr marL="109537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printf</a:t>
            </a:r>
            <a:r>
              <a:rPr lang="en-US" sz="2400" dirty="0"/>
              <a:t>(“Enter a </a:t>
            </a:r>
            <a:r>
              <a:rPr lang="en-US" sz="2400" dirty="0" smtClean="0"/>
              <a:t>              </a:t>
            </a:r>
          </a:p>
          <a:p>
            <a:pPr marL="109537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character </a:t>
            </a:r>
            <a:r>
              <a:rPr lang="en-US" sz="2400" dirty="0"/>
              <a:t>(‘.’) to </a:t>
            </a:r>
            <a:r>
              <a:rPr lang="en-US" sz="2400" dirty="0" smtClean="0"/>
              <a:t>     </a:t>
            </a:r>
          </a:p>
          <a:p>
            <a:pPr marL="109537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end</a:t>
            </a:r>
            <a:r>
              <a:rPr lang="en-US" sz="2400" dirty="0"/>
              <a:t>”);</a:t>
            </a:r>
          </a:p>
          <a:p>
            <a:pPr marL="109537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print_back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109537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113939" y="762000"/>
            <a:ext cx="19050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Wingdings 2"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print_back</a:t>
            </a:r>
            <a:r>
              <a:rPr lang="en-US" sz="2400" dirty="0" smtClean="0"/>
              <a:t>()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{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char </a:t>
            </a:r>
            <a:r>
              <a:rPr lang="en-US" sz="2400" dirty="0" err="1" smtClean="0"/>
              <a:t>ch</a:t>
            </a:r>
            <a:r>
              <a:rPr lang="en-US" sz="2400" dirty="0" smtClean="0"/>
              <a:t>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scanf</a:t>
            </a:r>
            <a:r>
              <a:rPr lang="en-US" sz="2400" dirty="0" smtClean="0"/>
              <a:t>(“%c”,&amp;</a:t>
            </a:r>
            <a:r>
              <a:rPr lang="en-US" sz="2400" dirty="0" err="1" smtClean="0"/>
              <a:t>ch</a:t>
            </a:r>
            <a:r>
              <a:rPr lang="en-US" sz="2400" dirty="0" smtClean="0"/>
              <a:t>);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if(</a:t>
            </a:r>
            <a:r>
              <a:rPr lang="en-US" sz="2400" dirty="0" err="1" smtClean="0"/>
              <a:t>ch</a:t>
            </a:r>
            <a:r>
              <a:rPr lang="en-US" sz="2400" dirty="0" smtClean="0"/>
              <a:t> != ‘.’)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{</a:t>
            </a:r>
          </a:p>
          <a:p>
            <a:pPr marL="109537" indent="0">
              <a:buFont typeface="Wingdings 2"/>
              <a:buNone/>
            </a:pPr>
            <a:r>
              <a:rPr lang="en-US" sz="2400" dirty="0" err="1" smtClean="0"/>
              <a:t>print_backward</a:t>
            </a:r>
            <a:r>
              <a:rPr lang="en-US" sz="2400" dirty="0" smtClean="0"/>
              <a:t>();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(“%c”, </a:t>
            </a:r>
            <a:r>
              <a:rPr lang="en-US" sz="2400" dirty="0" err="1" smtClean="0"/>
              <a:t>ch</a:t>
            </a:r>
            <a:r>
              <a:rPr lang="en-US" sz="2400" dirty="0" smtClean="0"/>
              <a:t>);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}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}</a:t>
            </a: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54239" y="1526739"/>
            <a:ext cx="0" cy="14450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62200" y="1219200"/>
            <a:ext cx="914400" cy="17526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38400" y="1371600"/>
            <a:ext cx="9144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1600" y="914400"/>
            <a:ext cx="0" cy="14478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90700" y="2895600"/>
            <a:ext cx="4953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 txBox="1">
            <a:spLocks/>
          </p:cNvSpPr>
          <p:nvPr/>
        </p:nvSpPr>
        <p:spPr>
          <a:xfrm>
            <a:off x="6019800" y="800100"/>
            <a:ext cx="19050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Wingdings 2"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print_back</a:t>
            </a:r>
            <a:r>
              <a:rPr lang="en-US" sz="2400" dirty="0" smtClean="0"/>
              <a:t>()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{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char </a:t>
            </a:r>
            <a:r>
              <a:rPr lang="en-US" sz="2400" dirty="0" err="1" smtClean="0"/>
              <a:t>ch</a:t>
            </a:r>
            <a:r>
              <a:rPr lang="en-US" sz="2400" dirty="0" smtClean="0"/>
              <a:t>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scanf</a:t>
            </a:r>
            <a:r>
              <a:rPr lang="en-US" sz="2400" dirty="0" smtClean="0"/>
              <a:t>(“%c”,&amp;</a:t>
            </a:r>
            <a:r>
              <a:rPr lang="en-US" sz="2400" dirty="0" err="1" smtClean="0"/>
              <a:t>ch</a:t>
            </a:r>
            <a:r>
              <a:rPr lang="en-US" sz="2400" dirty="0" smtClean="0"/>
              <a:t>);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if(</a:t>
            </a:r>
            <a:r>
              <a:rPr lang="en-US" sz="2400" dirty="0" err="1" smtClean="0"/>
              <a:t>ch</a:t>
            </a:r>
            <a:r>
              <a:rPr lang="en-US" sz="2400" dirty="0" smtClean="0"/>
              <a:t> != ‘.’)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{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print_backward</a:t>
            </a:r>
            <a:r>
              <a:rPr lang="en-US" sz="2400" dirty="0" smtClean="0"/>
              <a:t>();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(“%c”, </a:t>
            </a:r>
            <a:r>
              <a:rPr lang="en-US" sz="2400" dirty="0" err="1" smtClean="0"/>
              <a:t>ch</a:t>
            </a:r>
            <a:r>
              <a:rPr lang="en-US" sz="2400" dirty="0" smtClean="0"/>
              <a:t>);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}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}</a:t>
            </a: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76800" y="2362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34000" y="1054127"/>
            <a:ext cx="789839" cy="119514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334000" y="1317059"/>
            <a:ext cx="846161" cy="1105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Content Placeholder 3"/>
          <p:cNvSpPr txBox="1">
            <a:spLocks/>
          </p:cNvSpPr>
          <p:nvPr/>
        </p:nvSpPr>
        <p:spPr>
          <a:xfrm>
            <a:off x="2895600" y="3791578"/>
            <a:ext cx="19050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Wingdings 2"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print_back</a:t>
            </a:r>
            <a:r>
              <a:rPr lang="en-US" sz="2400" dirty="0" smtClean="0"/>
              <a:t>()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{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char </a:t>
            </a:r>
            <a:r>
              <a:rPr lang="en-US" sz="2400" dirty="0" err="1" smtClean="0"/>
              <a:t>ch</a:t>
            </a:r>
            <a:r>
              <a:rPr lang="en-US" sz="2400" dirty="0" smtClean="0"/>
              <a:t>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scanf</a:t>
            </a:r>
            <a:r>
              <a:rPr lang="en-US" sz="2400" dirty="0" smtClean="0"/>
              <a:t>(“%c”,&amp;</a:t>
            </a:r>
            <a:r>
              <a:rPr lang="en-US" sz="2400" dirty="0" err="1" smtClean="0"/>
              <a:t>ch</a:t>
            </a:r>
            <a:r>
              <a:rPr lang="en-US" sz="2400" dirty="0" smtClean="0"/>
              <a:t>);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if(</a:t>
            </a:r>
            <a:r>
              <a:rPr lang="en-US" sz="2400" dirty="0" err="1" smtClean="0"/>
              <a:t>ch</a:t>
            </a:r>
            <a:r>
              <a:rPr lang="en-US" sz="2400" dirty="0" smtClean="0"/>
              <a:t> != ‘.’)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{</a:t>
            </a:r>
          </a:p>
          <a:p>
            <a:pPr marL="109537" indent="0">
              <a:buFont typeface="Wingdings 2"/>
              <a:buNone/>
            </a:pPr>
            <a:r>
              <a:rPr lang="en-US" sz="2400" dirty="0" err="1" smtClean="0"/>
              <a:t>print_backward</a:t>
            </a:r>
            <a:r>
              <a:rPr lang="en-US" sz="2400" dirty="0" smtClean="0"/>
              <a:t>();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(“%c”, </a:t>
            </a:r>
            <a:r>
              <a:rPr lang="en-US" sz="2400" dirty="0" err="1" smtClean="0"/>
              <a:t>ch</a:t>
            </a:r>
            <a:r>
              <a:rPr lang="en-US" sz="2400" dirty="0" smtClean="0"/>
              <a:t>);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}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}</a:t>
            </a: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39" name="Content Placeholder 3"/>
          <p:cNvSpPr txBox="1">
            <a:spLocks/>
          </p:cNvSpPr>
          <p:nvPr/>
        </p:nvSpPr>
        <p:spPr>
          <a:xfrm>
            <a:off x="6210300" y="3791578"/>
            <a:ext cx="19050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Wingdings 2"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print_back</a:t>
            </a:r>
            <a:r>
              <a:rPr lang="en-US" sz="2400" dirty="0" smtClean="0"/>
              <a:t>()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{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char </a:t>
            </a:r>
            <a:r>
              <a:rPr lang="en-US" sz="2400" dirty="0" err="1" smtClean="0"/>
              <a:t>ch</a:t>
            </a:r>
            <a:r>
              <a:rPr lang="en-US" sz="2400" dirty="0" smtClean="0"/>
              <a:t>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scanf</a:t>
            </a:r>
            <a:r>
              <a:rPr lang="en-US" sz="2400" dirty="0" smtClean="0"/>
              <a:t>(“%c”,&amp;</a:t>
            </a:r>
            <a:r>
              <a:rPr lang="en-US" sz="2400" dirty="0" err="1" smtClean="0"/>
              <a:t>ch</a:t>
            </a:r>
            <a:r>
              <a:rPr lang="en-US" sz="2400" dirty="0" smtClean="0"/>
              <a:t>);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if(</a:t>
            </a:r>
            <a:r>
              <a:rPr lang="en-US" sz="2400" dirty="0" err="1" smtClean="0"/>
              <a:t>ch</a:t>
            </a:r>
            <a:r>
              <a:rPr lang="en-US" sz="2400" dirty="0" smtClean="0"/>
              <a:t> != ‘.’)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{</a:t>
            </a:r>
          </a:p>
          <a:p>
            <a:pPr marL="109537" indent="0">
              <a:buFont typeface="Wingdings 2"/>
              <a:buNone/>
            </a:pPr>
            <a:r>
              <a:rPr lang="en-US" sz="2400" dirty="0" err="1" smtClean="0"/>
              <a:t>print_backward</a:t>
            </a:r>
            <a:r>
              <a:rPr lang="en-US" sz="2400" dirty="0" smtClean="0"/>
              <a:t>();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(“%c”, </a:t>
            </a:r>
            <a:r>
              <a:rPr lang="en-US" sz="2400" dirty="0" err="1" smtClean="0"/>
              <a:t>ch</a:t>
            </a:r>
            <a:r>
              <a:rPr lang="en-US" sz="2400" dirty="0" smtClean="0"/>
              <a:t>);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    }</a:t>
            </a:r>
          </a:p>
          <a:p>
            <a:pPr marL="109537" indent="0">
              <a:buFont typeface="Wingdings 2"/>
              <a:buNone/>
            </a:pPr>
            <a:r>
              <a:rPr lang="en-US" sz="2400" dirty="0" smtClean="0"/>
              <a:t>}</a:t>
            </a: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229600" y="838200"/>
            <a:ext cx="0" cy="158429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848600" y="2362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Curved Left Arrow 48"/>
          <p:cNvSpPr/>
          <p:nvPr/>
        </p:nvSpPr>
        <p:spPr>
          <a:xfrm>
            <a:off x="8229600" y="2590800"/>
            <a:ext cx="866039" cy="1752600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Left Arrow 56"/>
          <p:cNvSpPr/>
          <p:nvPr/>
        </p:nvSpPr>
        <p:spPr>
          <a:xfrm>
            <a:off x="8220389" y="2249270"/>
            <a:ext cx="866039" cy="1941730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943600" y="3963769"/>
            <a:ext cx="0" cy="14450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4778823" y="4038601"/>
            <a:ext cx="978257" cy="129539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943600" y="53340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4648200" y="4191000"/>
            <a:ext cx="950187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743200" y="4039969"/>
            <a:ext cx="0" cy="14450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778823" y="5368484"/>
            <a:ext cx="1545777" cy="403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800600" y="5449023"/>
            <a:ext cx="1545777" cy="360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Curved Left Arrow 78"/>
          <p:cNvSpPr/>
          <p:nvPr/>
        </p:nvSpPr>
        <p:spPr>
          <a:xfrm rot="11140794">
            <a:off x="5126143" y="2414708"/>
            <a:ext cx="962570" cy="2878726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Curved Left Arrow 82"/>
          <p:cNvSpPr/>
          <p:nvPr/>
        </p:nvSpPr>
        <p:spPr>
          <a:xfrm rot="10800000">
            <a:off x="5152600" y="2362200"/>
            <a:ext cx="866039" cy="3244471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5034861" y="2544745"/>
            <a:ext cx="1145300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5018939" y="2667000"/>
            <a:ext cx="116122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192130" y="2590800"/>
            <a:ext cx="1056333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2189618" y="2667000"/>
            <a:ext cx="10869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5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22" grpId="0" animBg="1"/>
      <p:bldP spid="22" grpId="1" animBg="1"/>
      <p:bldP spid="38" grpId="0" animBg="1"/>
      <p:bldP spid="38" grpId="1" animBg="1"/>
      <p:bldP spid="39" grpId="0" animBg="1"/>
      <p:bldP spid="39" grpId="1" animBg="1"/>
      <p:bldP spid="49" grpId="0" animBg="1"/>
      <p:bldP spid="49" grpId="1" animBg="1"/>
      <p:bldP spid="57" grpId="0" animBg="1"/>
      <p:bldP spid="57" grpId="1" animBg="1"/>
      <p:bldP spid="79" grpId="0" animBg="1"/>
      <p:bldP spid="79" grpId="1" animBg="1"/>
      <p:bldP spid="83" grpId="0" animBg="1"/>
      <p:bldP spid="8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ustom 2">
      <a:majorFont>
        <a:latin typeface="Copperplate Gothic Bold"/>
        <a:ea typeface=""/>
        <a:cs typeface=""/>
      </a:majorFont>
      <a:minorFont>
        <a:latin typeface="Microsoft Sans Serif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822</TotalTime>
  <Words>213</Words>
  <Application>Microsoft Office PowerPoint</Application>
  <PresentationFormat>On-screen Show (4:3)</PresentationFormat>
  <Paragraphs>98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 working of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Passing parameters to functions</dc:title>
  <dc:creator/>
  <cp:lastModifiedBy>Shravan</cp:lastModifiedBy>
  <cp:revision>27</cp:revision>
  <dcterms:created xsi:type="dcterms:W3CDTF">2006-08-16T00:00:00Z</dcterms:created>
  <dcterms:modified xsi:type="dcterms:W3CDTF">2012-12-14T03:41:11Z</dcterms:modified>
</cp:coreProperties>
</file>