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2081890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948196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By:Sheetal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Sheetal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Deenbandhu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Chhotu Ram University Of Science and Technology &amp; M.Sc. mathematics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Implementing more advanced steganography techniques (e.g., frequency domain methods).</a:t>
            </a:r>
          </a:p>
          <a:p>
            <a:pPr algn="l" rtl="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Adding encryption before hiding data for an extra security layer.</a:t>
            </a:r>
          </a:p>
          <a:p>
            <a:pPr algn="l" rtl="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Creating a mobile or web application for easy use.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increasing risk of cyber threats and data breaches calls for secure communication methods.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Traditional encryption is detectable, making it a target for hackers.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Steganography hides data within images, ensuring secure and unnoticed communication.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project focuses on implementing image steganography to protect sensitive information.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rtl="0"/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Programming Language: Python</a:t>
            </a:r>
          </a:p>
          <a:p>
            <a:pPr algn="l" rtl="0"/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Libraries: OpenCV, NumPy, PIL (Python Imaging Library)</a:t>
            </a:r>
          </a:p>
          <a:p>
            <a:pPr algn="l" rtl="0"/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Algorithm: Least Significant Bit (LSB) Steganography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Encrypts and hides text inside an image without changing its appearance.</a:t>
            </a:r>
          </a:p>
          <a:p>
            <a:pPr algn="l" rtl="0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hidden data is nearly impossible to detect visually.</a:t>
            </a:r>
          </a:p>
          <a:p>
            <a:pPr algn="l" rtl="0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Can be used for secure messaging and digital watermarking.</a:t>
            </a:r>
          </a:p>
          <a:p>
            <a:pPr algn="l" rtl="0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Simple and lightweight implementation with a user-friendly interface.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Government agencies (for secure communication).</a:t>
            </a:r>
          </a:p>
          <a:p>
            <a:pPr algn="l" rtl="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Journalists and whistleblowers (for confidential information sharing).</a:t>
            </a:r>
          </a:p>
          <a:p>
            <a:pPr algn="l" rtl="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Cybersecurity professionals (for data protection).</a:t>
            </a:r>
          </a:p>
          <a:p>
            <a:pPr algn="l" rtl="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General users who want to protect sensitive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AF74D-2AB4-B955-AA7D-B0D67EC69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0" y="6629399"/>
            <a:ext cx="2086882" cy="206828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C2DD46-9F63-1394-E6D3-0DF107E84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1193" y="1371600"/>
            <a:ext cx="4415350" cy="460375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A7010F-6FC0-D8F7-21EF-DAC589B3D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313" y="1968881"/>
            <a:ext cx="325482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Steganography provides an effective way to securely transmit data without attracting attention.</a:t>
            </a:r>
          </a:p>
          <a:p>
            <a:pPr algn="l" rtl="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project successfully embeds and retrieves secret messages from images.</a:t>
            </a:r>
          </a:p>
          <a:p>
            <a:pPr algn="l" rtl="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Future work can include improving security with encryption before hiding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https://github.com/sheetalantil/stenography.git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79</TotalTime>
  <Words>312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Sant Kumar</cp:lastModifiedBy>
  <cp:revision>26</cp:revision>
  <dcterms:created xsi:type="dcterms:W3CDTF">2021-05-26T16:50:10Z</dcterms:created>
  <dcterms:modified xsi:type="dcterms:W3CDTF">2025-02-16T17:41:16Z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