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7"/>
  </p:notesMasterIdLst>
  <p:sldIdLst>
    <p:sldId id="256" r:id="rId2"/>
    <p:sldId id="258" r:id="rId3"/>
    <p:sldId id="280" r:id="rId4"/>
    <p:sldId id="340" r:id="rId5"/>
    <p:sldId id="346" r:id="rId6"/>
    <p:sldId id="348" r:id="rId7"/>
    <p:sldId id="347" r:id="rId8"/>
    <p:sldId id="270" r:id="rId9"/>
    <p:sldId id="278" r:id="rId10"/>
    <p:sldId id="342" r:id="rId11"/>
    <p:sldId id="343" r:id="rId12"/>
    <p:sldId id="344" r:id="rId13"/>
    <p:sldId id="349" r:id="rId14"/>
    <p:sldId id="307" r:id="rId15"/>
    <p:sldId id="284" r:id="rId16"/>
  </p:sldIdLst>
  <p:sldSz cx="9144000" cy="5143500" type="screen16x9"/>
  <p:notesSz cx="6858000" cy="9144000"/>
  <p:embeddedFontLst>
    <p:embeddedFont>
      <p:font typeface="Aldrich" panose="020B0604020202020204" charset="0"/>
      <p:regular r:id="rId18"/>
    </p:embeddedFont>
    <p:embeddedFont>
      <p:font typeface="Bai Jamjuree" panose="020B0604020202020204" charset="-3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D52E5-BB87-BAB8-19A2-01ABEE6F17DA}" v="4" dt="2024-03-05T03:10:55.063"/>
    <p1510:client id="{254B8423-0DF1-4CEB-A474-DD50CE9F13E1}" v="1" dt="2024-03-04T04:23:17.752"/>
    <p1510:client id="{998B27A6-0728-F59E-CAC3-87CAC1FE8067}" v="1014" dt="2024-03-04T04:26:10.523"/>
    <p1510:client id="{B463DEAD-BCAE-4EB3-BE81-BCF5ECDDC3B2}" v="1" dt="2024-03-04T21:44:02.613"/>
    <p1510:client id="{D42044C2-17AE-4A93-8439-AC619B6A21FB}" v="9" dt="2024-03-04T18:29:08.366"/>
    <p1510:client id="{DE489559-2490-4C7F-81EC-B54BC1573147}" v="3" dt="2024-03-04T18:15:19.090"/>
    <p1510:client id="{EDD820FD-73BB-C557-07B6-1ED3FAF120F3}" v="268" dt="2024-03-03T21:26:14.151"/>
  </p1510:revLst>
</p1510:revInfo>
</file>

<file path=ppt/tableStyles.xml><?xml version="1.0" encoding="utf-8"?>
<a:tblStyleLst xmlns:a="http://schemas.openxmlformats.org/drawingml/2006/main" def="{3F91D079-624F-4AB6-BBD4-194CD17FC8E3}">
  <a:tblStyle styleId="{3F91D079-624F-4AB6-BBD4-194CD17FC8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stizabal, Yenifer" userId="S::aristizabaly@spu.edu::c6a1e89f-8e8c-4789-bf4e-ac775d3bbfa0" providerId="AD" clId="Web-{998B27A6-0728-F59E-CAC3-87CAC1FE8067}"/>
    <pc:docChg chg="addSld delSld modSld sldOrd">
      <pc:chgData name="Aristizabal, Yenifer" userId="S::aristizabaly@spu.edu::c6a1e89f-8e8c-4789-bf4e-ac775d3bbfa0" providerId="AD" clId="Web-{998B27A6-0728-F59E-CAC3-87CAC1FE8067}" dt="2024-03-04T04:22:18.906" v="981"/>
      <pc:docMkLst>
        <pc:docMk/>
      </pc:docMkLst>
      <pc:sldChg chg="ord">
        <pc:chgData name="Aristizabal, Yenifer" userId="S::aristizabaly@spu.edu::c6a1e89f-8e8c-4789-bf4e-ac775d3bbfa0" providerId="AD" clId="Web-{998B27A6-0728-F59E-CAC3-87CAC1FE8067}" dt="2024-03-04T03:22:42.638" v="756"/>
        <pc:sldMkLst>
          <pc:docMk/>
          <pc:sldMk cId="0" sldId="257"/>
        </pc:sldMkLst>
      </pc:sldChg>
      <pc:sldChg chg="addSp modSp del ord">
        <pc:chgData name="Aristizabal, Yenifer" userId="S::aristizabaly@spu.edu::c6a1e89f-8e8c-4789-bf4e-ac775d3bbfa0" providerId="AD" clId="Web-{998B27A6-0728-F59E-CAC3-87CAC1FE8067}" dt="2024-03-03T22:49:06.320" v="221"/>
        <pc:sldMkLst>
          <pc:docMk/>
          <pc:sldMk cId="0" sldId="260"/>
        </pc:sldMkLst>
        <pc:spChg chg="mod">
          <ac:chgData name="Aristizabal, Yenifer" userId="S::aristizabaly@spu.edu::c6a1e89f-8e8c-4789-bf4e-ac775d3bbfa0" providerId="AD" clId="Web-{998B27A6-0728-F59E-CAC3-87CAC1FE8067}" dt="2024-03-03T22:45:48.079" v="126" actId="1076"/>
          <ac:spMkLst>
            <pc:docMk/>
            <pc:sldMk cId="0" sldId="260"/>
            <ac:spMk id="2686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6:50.831" v="145" actId="1076"/>
          <ac:spMkLst>
            <pc:docMk/>
            <pc:sldMk cId="0" sldId="260"/>
            <ac:spMk id="2687" creationId="{00000000-0000-0000-0000-000000000000}"/>
          </ac:spMkLst>
        </pc:spChg>
        <pc:picChg chg="add mod">
          <ac:chgData name="Aristizabal, Yenifer" userId="S::aristizabaly@spu.edu::c6a1e89f-8e8c-4789-bf4e-ac775d3bbfa0" providerId="AD" clId="Web-{998B27A6-0728-F59E-CAC3-87CAC1FE8067}" dt="2024-03-03T22:47:31.207" v="151" actId="14100"/>
          <ac:picMkLst>
            <pc:docMk/>
            <pc:sldMk cId="0" sldId="260"/>
            <ac:picMk id="2" creationId="{463F1730-5165-3289-755F-6F8FE6526616}"/>
          </ac:picMkLst>
        </pc:picChg>
      </pc:sldChg>
      <pc:sldChg chg="del">
        <pc:chgData name="Aristizabal, Yenifer" userId="S::aristizabaly@spu.edu::c6a1e89f-8e8c-4789-bf4e-ac775d3bbfa0" providerId="AD" clId="Web-{998B27A6-0728-F59E-CAC3-87CAC1FE8067}" dt="2024-03-04T04:22:18.906" v="981"/>
        <pc:sldMkLst>
          <pc:docMk/>
          <pc:sldMk cId="0" sldId="263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90" v="980"/>
        <pc:sldMkLst>
          <pc:docMk/>
          <pc:sldMk cId="0" sldId="264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90" v="979"/>
        <pc:sldMkLst>
          <pc:docMk/>
          <pc:sldMk cId="0" sldId="265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90" v="978"/>
        <pc:sldMkLst>
          <pc:docMk/>
          <pc:sldMk cId="0" sldId="266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90" v="977"/>
        <pc:sldMkLst>
          <pc:docMk/>
          <pc:sldMk cId="0" sldId="267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75" v="976"/>
        <pc:sldMkLst>
          <pc:docMk/>
          <pc:sldMk cId="0" sldId="268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75" v="975"/>
        <pc:sldMkLst>
          <pc:docMk/>
          <pc:sldMk cId="0" sldId="269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75" v="974"/>
        <pc:sldMkLst>
          <pc:docMk/>
          <pc:sldMk cId="0" sldId="271"/>
        </pc:sldMkLst>
      </pc:sldChg>
      <pc:sldChg chg="del">
        <pc:chgData name="Aristizabal, Yenifer" userId="S::aristizabaly@spu.edu::c6a1e89f-8e8c-4789-bf4e-ac775d3bbfa0" providerId="AD" clId="Web-{998B27A6-0728-F59E-CAC3-87CAC1FE8067}" dt="2024-03-03T21:44:53.344" v="0"/>
        <pc:sldMkLst>
          <pc:docMk/>
          <pc:sldMk cId="0" sldId="272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75" v="973"/>
        <pc:sldMkLst>
          <pc:docMk/>
          <pc:sldMk cId="0" sldId="273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75" v="972"/>
        <pc:sldMkLst>
          <pc:docMk/>
          <pc:sldMk cId="0" sldId="274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75" v="971"/>
        <pc:sldMkLst>
          <pc:docMk/>
          <pc:sldMk cId="0" sldId="275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59" v="970"/>
        <pc:sldMkLst>
          <pc:docMk/>
          <pc:sldMk cId="0" sldId="276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59" v="969"/>
        <pc:sldMkLst>
          <pc:docMk/>
          <pc:sldMk cId="0" sldId="277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59" v="968"/>
        <pc:sldMkLst>
          <pc:docMk/>
          <pc:sldMk cId="0" sldId="279"/>
        </pc:sldMkLst>
      </pc:sldChg>
      <pc:sldChg chg="modSp">
        <pc:chgData name="Aristizabal, Yenifer" userId="S::aristizabaly@spu.edu::c6a1e89f-8e8c-4789-bf4e-ac775d3bbfa0" providerId="AD" clId="Web-{998B27A6-0728-F59E-CAC3-87CAC1FE8067}" dt="2024-03-03T22:43:04.730" v="75" actId="1076"/>
        <pc:sldMkLst>
          <pc:docMk/>
          <pc:sldMk cId="0" sldId="280"/>
        </pc:sldMkLst>
        <pc:spChg chg="mod">
          <ac:chgData name="Aristizabal, Yenifer" userId="S::aristizabaly@spu.edu::c6a1e89f-8e8c-4789-bf4e-ac775d3bbfa0" providerId="AD" clId="Web-{998B27A6-0728-F59E-CAC3-87CAC1FE8067}" dt="2024-03-03T22:42:27.932" v="61" actId="1076"/>
          <ac:spMkLst>
            <pc:docMk/>
            <pc:sldMk cId="0" sldId="280"/>
            <ac:spMk id="3345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2:37.839" v="65" actId="14100"/>
          <ac:spMkLst>
            <pc:docMk/>
            <pc:sldMk cId="0" sldId="280"/>
            <ac:spMk id="3346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2:54.917" v="71" actId="1076"/>
          <ac:spMkLst>
            <pc:docMk/>
            <pc:sldMk cId="0" sldId="280"/>
            <ac:spMk id="3347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2:44.214" v="68" actId="1076"/>
          <ac:spMkLst>
            <pc:docMk/>
            <pc:sldMk cId="0" sldId="280"/>
            <ac:spMk id="3348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3:04.699" v="74" actId="1076"/>
          <ac:spMkLst>
            <pc:docMk/>
            <pc:sldMk cId="0" sldId="280"/>
            <ac:spMk id="3352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2:54.948" v="72" actId="1076"/>
          <ac:spMkLst>
            <pc:docMk/>
            <pc:sldMk cId="0" sldId="280"/>
            <ac:spMk id="3353" creationId="{00000000-0000-0000-0000-000000000000}"/>
          </ac:spMkLst>
        </pc:spChg>
        <pc:grpChg chg="mod">
          <ac:chgData name="Aristizabal, Yenifer" userId="S::aristizabaly@spu.edu::c6a1e89f-8e8c-4789-bf4e-ac775d3bbfa0" providerId="AD" clId="Web-{998B27A6-0728-F59E-CAC3-87CAC1FE8067}" dt="2024-03-03T22:42:58.214" v="73" actId="1076"/>
          <ac:grpSpMkLst>
            <pc:docMk/>
            <pc:sldMk cId="0" sldId="280"/>
            <ac:grpSpMk id="3359" creationId="{00000000-0000-0000-0000-000000000000}"/>
          </ac:grpSpMkLst>
        </pc:grpChg>
        <pc:grpChg chg="mod">
          <ac:chgData name="Aristizabal, Yenifer" userId="S::aristizabaly@spu.edu::c6a1e89f-8e8c-4789-bf4e-ac775d3bbfa0" providerId="AD" clId="Web-{998B27A6-0728-F59E-CAC3-87CAC1FE8067}" dt="2024-03-03T22:42:54.886" v="70" actId="1076"/>
          <ac:grpSpMkLst>
            <pc:docMk/>
            <pc:sldMk cId="0" sldId="280"/>
            <ac:grpSpMk id="3414" creationId="{00000000-0000-0000-0000-000000000000}"/>
          </ac:grpSpMkLst>
        </pc:grpChg>
        <pc:grpChg chg="mod">
          <ac:chgData name="Aristizabal, Yenifer" userId="S::aristizabaly@spu.edu::c6a1e89f-8e8c-4789-bf4e-ac775d3bbfa0" providerId="AD" clId="Web-{998B27A6-0728-F59E-CAC3-87CAC1FE8067}" dt="2024-03-03T22:43:04.730" v="75" actId="1076"/>
          <ac:grpSpMkLst>
            <pc:docMk/>
            <pc:sldMk cId="0" sldId="280"/>
            <ac:grpSpMk id="3418" creationId="{00000000-0000-0000-0000-000000000000}"/>
          </ac:grpSpMkLst>
        </pc:grpChg>
      </pc:sldChg>
      <pc:sldChg chg="del">
        <pc:chgData name="Aristizabal, Yenifer" userId="S::aristizabaly@spu.edu::c6a1e89f-8e8c-4789-bf4e-ac775d3bbfa0" providerId="AD" clId="Web-{998B27A6-0728-F59E-CAC3-87CAC1FE8067}" dt="2024-03-04T04:22:18.859" v="967"/>
        <pc:sldMkLst>
          <pc:docMk/>
          <pc:sldMk cId="0" sldId="281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43" v="966"/>
        <pc:sldMkLst>
          <pc:docMk/>
          <pc:sldMk cId="0" sldId="282"/>
        </pc:sldMkLst>
      </pc:sldChg>
      <pc:sldChg chg="del">
        <pc:chgData name="Aristizabal, Yenifer" userId="S::aristizabaly@spu.edu::c6a1e89f-8e8c-4789-bf4e-ac775d3bbfa0" providerId="AD" clId="Web-{998B27A6-0728-F59E-CAC3-87CAC1FE8067}" dt="2024-03-04T04:22:18.843" v="965"/>
        <pc:sldMkLst>
          <pc:docMk/>
          <pc:sldMk cId="0" sldId="283"/>
        </pc:sldMkLst>
      </pc:sldChg>
      <pc:sldChg chg="modSp ord">
        <pc:chgData name="Aristizabal, Yenifer" userId="S::aristizabaly@spu.edu::c6a1e89f-8e8c-4789-bf4e-ac775d3bbfa0" providerId="AD" clId="Web-{998B27A6-0728-F59E-CAC3-87CAC1FE8067}" dt="2024-03-04T04:21:52.108" v="964"/>
        <pc:sldMkLst>
          <pc:docMk/>
          <pc:sldMk cId="0" sldId="284"/>
        </pc:sldMkLst>
        <pc:spChg chg="mod">
          <ac:chgData name="Aristizabal, Yenifer" userId="S::aristizabaly@spu.edu::c6a1e89f-8e8c-4789-bf4e-ac775d3bbfa0" providerId="AD" clId="Web-{998B27A6-0728-F59E-CAC3-87CAC1FE8067}" dt="2024-03-04T04:21:33.264" v="958" actId="20577"/>
          <ac:spMkLst>
            <pc:docMk/>
            <pc:sldMk cId="0" sldId="284"/>
            <ac:spMk id="3543" creationId="{00000000-0000-0000-0000-000000000000}"/>
          </ac:spMkLst>
        </pc:spChg>
      </pc:sldChg>
      <pc:sldChg chg="del">
        <pc:chgData name="Aristizabal, Yenifer" userId="S::aristizabaly@spu.edu::c6a1e89f-8e8c-4789-bf4e-ac775d3bbfa0" providerId="AD" clId="Web-{998B27A6-0728-F59E-CAC3-87CAC1FE8067}" dt="2024-03-04T04:19:10.290" v="942"/>
        <pc:sldMkLst>
          <pc:docMk/>
          <pc:sldMk cId="0" sldId="285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90" v="941"/>
        <pc:sldMkLst>
          <pc:docMk/>
          <pc:sldMk cId="0" sldId="286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90" v="940"/>
        <pc:sldMkLst>
          <pc:docMk/>
          <pc:sldMk cId="0" sldId="287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74" v="939"/>
        <pc:sldMkLst>
          <pc:docMk/>
          <pc:sldMk cId="0" sldId="288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74" v="938"/>
        <pc:sldMkLst>
          <pc:docMk/>
          <pc:sldMk cId="0" sldId="289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59" v="937"/>
        <pc:sldMkLst>
          <pc:docMk/>
          <pc:sldMk cId="0" sldId="290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43" v="936"/>
        <pc:sldMkLst>
          <pc:docMk/>
          <pc:sldMk cId="0" sldId="291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43" v="935"/>
        <pc:sldMkLst>
          <pc:docMk/>
          <pc:sldMk cId="0" sldId="292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27" v="934"/>
        <pc:sldMkLst>
          <pc:docMk/>
          <pc:sldMk cId="0" sldId="293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212" v="933"/>
        <pc:sldMkLst>
          <pc:docMk/>
          <pc:sldMk cId="0" sldId="294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96" v="932"/>
        <pc:sldMkLst>
          <pc:docMk/>
          <pc:sldMk cId="0" sldId="295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96" v="931"/>
        <pc:sldMkLst>
          <pc:docMk/>
          <pc:sldMk cId="0" sldId="296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81" v="930"/>
        <pc:sldMkLst>
          <pc:docMk/>
          <pc:sldMk cId="0" sldId="297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65" v="929"/>
        <pc:sldMkLst>
          <pc:docMk/>
          <pc:sldMk cId="0" sldId="298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65" v="928"/>
        <pc:sldMkLst>
          <pc:docMk/>
          <pc:sldMk cId="0" sldId="299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49" v="927"/>
        <pc:sldMkLst>
          <pc:docMk/>
          <pc:sldMk cId="0" sldId="300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49" v="926"/>
        <pc:sldMkLst>
          <pc:docMk/>
          <pc:sldMk cId="0" sldId="301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34" v="925"/>
        <pc:sldMkLst>
          <pc:docMk/>
          <pc:sldMk cId="0" sldId="302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34" v="924"/>
        <pc:sldMkLst>
          <pc:docMk/>
          <pc:sldMk cId="0" sldId="303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34" v="923"/>
        <pc:sldMkLst>
          <pc:docMk/>
          <pc:sldMk cId="0" sldId="304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34" v="922"/>
        <pc:sldMkLst>
          <pc:docMk/>
          <pc:sldMk cId="0" sldId="305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18" v="921"/>
        <pc:sldMkLst>
          <pc:docMk/>
          <pc:sldMk cId="0" sldId="306"/>
        </pc:sldMkLst>
      </pc:sldChg>
      <pc:sldChg chg="addSp delSp modSp ord addAnim delAnim">
        <pc:chgData name="Aristizabal, Yenifer" userId="S::aristizabaly@spu.edu::c6a1e89f-8e8c-4789-bf4e-ac775d3bbfa0" providerId="AD" clId="Web-{998B27A6-0728-F59E-CAC3-87CAC1FE8067}" dt="2024-03-04T04:16:25.300" v="856" actId="1076"/>
        <pc:sldMkLst>
          <pc:docMk/>
          <pc:sldMk cId="0" sldId="307"/>
        </pc:sldMkLst>
        <pc:spChg chg="add del mod">
          <ac:chgData name="Aristizabal, Yenifer" userId="S::aristizabaly@spu.edu::c6a1e89f-8e8c-4789-bf4e-ac775d3bbfa0" providerId="AD" clId="Web-{998B27A6-0728-F59E-CAC3-87CAC1FE8067}" dt="2024-03-04T03:23:53.408" v="795"/>
          <ac:spMkLst>
            <pc:docMk/>
            <pc:sldMk cId="0" sldId="307"/>
            <ac:spMk id="3" creationId="{0182F0F8-F29A-8DC9-FB06-C97E2C7522AC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4T03:24:13.269" v="802"/>
          <ac:spMkLst>
            <pc:docMk/>
            <pc:sldMk cId="0" sldId="307"/>
            <ac:spMk id="5" creationId="{2CB78963-EFFD-82B5-54EF-99173C1C471C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4T03:24:30.082" v="807"/>
          <ac:spMkLst>
            <pc:docMk/>
            <pc:sldMk cId="0" sldId="307"/>
            <ac:spMk id="7" creationId="{AA1ADF6F-401C-2D78-A167-9A207C0E90F9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4T03:24:39.161" v="809"/>
          <ac:spMkLst>
            <pc:docMk/>
            <pc:sldMk cId="0" sldId="307"/>
            <ac:spMk id="9" creationId="{07CC1798-FA12-DD22-43EE-6224AC996353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4T03:25:55.603" v="821" actId="1076"/>
          <ac:spMkLst>
            <pc:docMk/>
            <pc:sldMk cId="0" sldId="307"/>
            <ac:spMk id="11" creationId="{C26532A4-5F9A-D1F4-8DCD-8C9578005BF6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4T03:26:00.947" v="823" actId="1076"/>
          <ac:spMkLst>
            <pc:docMk/>
            <pc:sldMk cId="0" sldId="307"/>
            <ac:spMk id="18" creationId="{AFBC3DB1-6EED-DB80-C9D5-EFB7F8FA498B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4T04:16:25.300" v="856" actId="1076"/>
          <ac:spMkLst>
            <pc:docMk/>
            <pc:sldMk cId="0" sldId="307"/>
            <ac:spMk id="26" creationId="{CB37C600-5EEE-08CF-BA4F-1A3D40B6A4D6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4T03:26:24.980" v="831" actId="20577"/>
          <ac:spMkLst>
            <pc:docMk/>
            <pc:sldMk cId="0" sldId="307"/>
            <ac:spMk id="28" creationId="{39D75D9B-991C-731D-ECE6-0DD46BB9BA2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3:23:25.735" v="784" actId="20577"/>
          <ac:spMkLst>
            <pc:docMk/>
            <pc:sldMk cId="0" sldId="307"/>
            <ac:spMk id="4692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4T03:24:34.645" v="808"/>
          <ac:spMkLst>
            <pc:docMk/>
            <pc:sldMk cId="0" sldId="307"/>
            <ac:spMk id="4693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4:16:25.175" v="855" actId="14100"/>
          <ac:spMkLst>
            <pc:docMk/>
            <pc:sldMk cId="0" sldId="307"/>
            <ac:spMk id="4694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4T03:24:21.801" v="804"/>
          <ac:spMkLst>
            <pc:docMk/>
            <pc:sldMk cId="0" sldId="307"/>
            <ac:spMk id="4695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4:16:00.721" v="850" actId="20577"/>
          <ac:spMkLst>
            <pc:docMk/>
            <pc:sldMk cId="0" sldId="307"/>
            <ac:spMk id="4696" creationId="{00000000-0000-0000-0000-000000000000}"/>
          </ac:spMkLst>
        </pc:spChg>
        <pc:spChg chg="del mod">
          <ac:chgData name="Aristizabal, Yenifer" userId="S::aristizabaly@spu.edu::c6a1e89f-8e8c-4789-bf4e-ac775d3bbfa0" providerId="AD" clId="Web-{998B27A6-0728-F59E-CAC3-87CAC1FE8067}" dt="2024-03-04T03:24:02.237" v="798"/>
          <ac:spMkLst>
            <pc:docMk/>
            <pc:sldMk cId="0" sldId="307"/>
            <ac:spMk id="4697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4:15:07.922" v="846" actId="20577"/>
          <ac:spMkLst>
            <pc:docMk/>
            <pc:sldMk cId="0" sldId="307"/>
            <ac:spMk id="4698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3:23:40.829" v="787" actId="1076"/>
          <ac:spMkLst>
            <pc:docMk/>
            <pc:sldMk cId="0" sldId="307"/>
            <ac:spMk id="4699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3:24:10.175" v="800" actId="1076"/>
          <ac:spMkLst>
            <pc:docMk/>
            <pc:sldMk cId="0" sldId="307"/>
            <ac:spMk id="4700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3:24:28.410" v="805" actId="1076"/>
          <ac:spMkLst>
            <pc:docMk/>
            <pc:sldMk cId="0" sldId="307"/>
            <ac:spMk id="4701" creationId="{00000000-0000-0000-0000-000000000000}"/>
          </ac:spMkLst>
        </pc:spChg>
        <pc:spChg chg="del mod">
          <ac:chgData name="Aristizabal, Yenifer" userId="S::aristizabaly@spu.edu::c6a1e89f-8e8c-4789-bf4e-ac775d3bbfa0" providerId="AD" clId="Web-{998B27A6-0728-F59E-CAC3-87CAC1FE8067}" dt="2024-03-04T03:23:35.095" v="786"/>
          <ac:spMkLst>
            <pc:docMk/>
            <pc:sldMk cId="0" sldId="307"/>
            <ac:spMk id="4765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4:14:44.156" v="841" actId="14100"/>
          <ac:spMkLst>
            <pc:docMk/>
            <pc:sldMk cId="0" sldId="307"/>
            <ac:spMk id="4766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3:23:50.267" v="793" actId="1076"/>
          <ac:spMkLst>
            <pc:docMk/>
            <pc:sldMk cId="0" sldId="307"/>
            <ac:spMk id="4767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4T03:23:50.299" v="794" actId="1076"/>
          <ac:spMkLst>
            <pc:docMk/>
            <pc:sldMk cId="0" sldId="307"/>
            <ac:spMk id="4768" creationId="{00000000-0000-0000-0000-000000000000}"/>
          </ac:spMkLst>
        </pc:spChg>
        <pc:grpChg chg="add mod">
          <ac:chgData name="Aristizabal, Yenifer" userId="S::aristizabaly@spu.edu::c6a1e89f-8e8c-4789-bf4e-ac775d3bbfa0" providerId="AD" clId="Web-{998B27A6-0728-F59E-CAC3-87CAC1FE8067}" dt="2024-03-04T03:25:55.619" v="822" actId="1076"/>
          <ac:grpSpMkLst>
            <pc:docMk/>
            <pc:sldMk cId="0" sldId="307"/>
            <ac:grpSpMk id="16" creationId="{DB1122D1-230B-456A-71EC-6A70CE2B63D7}"/>
          </ac:grpSpMkLst>
        </pc:grpChg>
        <pc:grpChg chg="add mod">
          <ac:chgData name="Aristizabal, Yenifer" userId="S::aristizabaly@spu.edu::c6a1e89f-8e8c-4789-bf4e-ac775d3bbfa0" providerId="AD" clId="Web-{998B27A6-0728-F59E-CAC3-87CAC1FE8067}" dt="2024-03-04T03:26:00.963" v="824" actId="1076"/>
          <ac:grpSpMkLst>
            <pc:docMk/>
            <pc:sldMk cId="0" sldId="307"/>
            <ac:grpSpMk id="24" creationId="{CE5BA121-A1F9-20FC-AB57-7198087047E5}"/>
          </ac:grpSpMkLst>
        </pc:grpChg>
        <pc:grpChg chg="mod">
          <ac:chgData name="Aristizabal, Yenifer" userId="S::aristizabaly@spu.edu::c6a1e89f-8e8c-4789-bf4e-ac775d3bbfa0" providerId="AD" clId="Web-{998B27A6-0728-F59E-CAC3-87CAC1FE8067}" dt="2024-03-04T03:24:28.442" v="806" actId="1076"/>
          <ac:grpSpMkLst>
            <pc:docMk/>
            <pc:sldMk cId="0" sldId="307"/>
            <ac:grpSpMk id="4702" creationId="{00000000-0000-0000-0000-000000000000}"/>
          </ac:grpSpMkLst>
        </pc:grpChg>
        <pc:grpChg chg="mod">
          <ac:chgData name="Aristizabal, Yenifer" userId="S::aristizabaly@spu.edu::c6a1e89f-8e8c-4789-bf4e-ac775d3bbfa0" providerId="AD" clId="Web-{998B27A6-0728-F59E-CAC3-87CAC1FE8067}" dt="2024-03-04T03:24:10.206" v="801" actId="1076"/>
          <ac:grpSpMkLst>
            <pc:docMk/>
            <pc:sldMk cId="0" sldId="307"/>
            <ac:grpSpMk id="4709" creationId="{00000000-0000-0000-0000-000000000000}"/>
          </ac:grpSpMkLst>
        </pc:grpChg>
        <pc:grpChg chg="mod">
          <ac:chgData name="Aristizabal, Yenifer" userId="S::aristizabaly@spu.edu::c6a1e89f-8e8c-4789-bf4e-ac775d3bbfa0" providerId="AD" clId="Web-{998B27A6-0728-F59E-CAC3-87CAC1FE8067}" dt="2024-03-04T03:23:40.860" v="788" actId="1076"/>
          <ac:grpSpMkLst>
            <pc:docMk/>
            <pc:sldMk cId="0" sldId="307"/>
            <ac:grpSpMk id="4712" creationId="{00000000-0000-0000-0000-000000000000}"/>
          </ac:grpSpMkLst>
        </pc:grpChg>
      </pc:sldChg>
      <pc:sldChg chg="del">
        <pc:chgData name="Aristizabal, Yenifer" userId="S::aristizabaly@spu.edu::c6a1e89f-8e8c-4789-bf4e-ac775d3bbfa0" providerId="AD" clId="Web-{998B27A6-0728-F59E-CAC3-87CAC1FE8067}" dt="2024-03-04T04:19:10.118" v="920"/>
        <pc:sldMkLst>
          <pc:docMk/>
          <pc:sldMk cId="0" sldId="308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18" v="919"/>
        <pc:sldMkLst>
          <pc:docMk/>
          <pc:sldMk cId="0" sldId="309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02" v="918"/>
        <pc:sldMkLst>
          <pc:docMk/>
          <pc:sldMk cId="0" sldId="310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102" v="917"/>
        <pc:sldMkLst>
          <pc:docMk/>
          <pc:sldMk cId="0" sldId="311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009" v="916"/>
        <pc:sldMkLst>
          <pc:docMk/>
          <pc:sldMk cId="0" sldId="312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10.009" v="915"/>
        <pc:sldMkLst>
          <pc:docMk/>
          <pc:sldMk cId="0" sldId="313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9.993" v="914"/>
        <pc:sldMkLst>
          <pc:docMk/>
          <pc:sldMk cId="0" sldId="314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8.040" v="913"/>
        <pc:sldMkLst>
          <pc:docMk/>
          <pc:sldMk cId="0" sldId="315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8.024" v="912"/>
        <pc:sldMkLst>
          <pc:docMk/>
          <pc:sldMk cId="0" sldId="316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77" v="911"/>
        <pc:sldMkLst>
          <pc:docMk/>
          <pc:sldMk cId="0" sldId="317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77" v="910"/>
        <pc:sldMkLst>
          <pc:docMk/>
          <pc:sldMk cId="0" sldId="318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62" v="909"/>
        <pc:sldMkLst>
          <pc:docMk/>
          <pc:sldMk cId="0" sldId="319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62" v="908"/>
        <pc:sldMkLst>
          <pc:docMk/>
          <pc:sldMk cId="0" sldId="320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46" v="907"/>
        <pc:sldMkLst>
          <pc:docMk/>
          <pc:sldMk cId="0" sldId="321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46" v="906"/>
        <pc:sldMkLst>
          <pc:docMk/>
          <pc:sldMk cId="0" sldId="322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46" v="905"/>
        <pc:sldMkLst>
          <pc:docMk/>
          <pc:sldMk cId="0" sldId="323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46" v="904"/>
        <pc:sldMkLst>
          <pc:docMk/>
          <pc:sldMk cId="0" sldId="324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46" v="903"/>
        <pc:sldMkLst>
          <pc:docMk/>
          <pc:sldMk cId="0" sldId="325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30" v="902"/>
        <pc:sldMkLst>
          <pc:docMk/>
          <pc:sldMk cId="0" sldId="326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915" v="901"/>
        <pc:sldMkLst>
          <pc:docMk/>
          <pc:sldMk cId="0" sldId="327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446" v="900"/>
        <pc:sldMkLst>
          <pc:docMk/>
          <pc:sldMk cId="0" sldId="328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415" v="899"/>
        <pc:sldMkLst>
          <pc:docMk/>
          <pc:sldMk cId="0" sldId="329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399" v="898"/>
        <pc:sldMkLst>
          <pc:docMk/>
          <pc:sldMk cId="0" sldId="330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368" v="897"/>
        <pc:sldMkLst>
          <pc:docMk/>
          <pc:sldMk cId="0" sldId="331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352" v="896"/>
        <pc:sldMkLst>
          <pc:docMk/>
          <pc:sldMk cId="0" sldId="332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337" v="895"/>
        <pc:sldMkLst>
          <pc:docMk/>
          <pc:sldMk cId="0" sldId="333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305" v="894"/>
        <pc:sldMkLst>
          <pc:docMk/>
          <pc:sldMk cId="0" sldId="334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274" v="893"/>
        <pc:sldMkLst>
          <pc:docMk/>
          <pc:sldMk cId="0" sldId="335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227" v="892"/>
        <pc:sldMkLst>
          <pc:docMk/>
          <pc:sldMk cId="0" sldId="336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180" v="891"/>
        <pc:sldMkLst>
          <pc:docMk/>
          <pc:sldMk cId="0" sldId="337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165" v="890"/>
        <pc:sldMkLst>
          <pc:docMk/>
          <pc:sldMk cId="0" sldId="338"/>
        </pc:sldMkLst>
      </pc:sldChg>
      <pc:sldChg chg="del">
        <pc:chgData name="Aristizabal, Yenifer" userId="S::aristizabaly@spu.edu::c6a1e89f-8e8c-4789-bf4e-ac775d3bbfa0" providerId="AD" clId="Web-{998B27A6-0728-F59E-CAC3-87CAC1FE8067}" dt="2024-03-04T04:19:07.149" v="889"/>
        <pc:sldMkLst>
          <pc:docMk/>
          <pc:sldMk cId="0" sldId="339"/>
        </pc:sldMkLst>
      </pc:sldChg>
      <pc:sldChg chg="addSp modSp ord">
        <pc:chgData name="Aristizabal, Yenifer" userId="S::aristizabaly@spu.edu::c6a1e89f-8e8c-4789-bf4e-ac775d3bbfa0" providerId="AD" clId="Web-{998B27A6-0728-F59E-CAC3-87CAC1FE8067}" dt="2024-03-03T22:49:01.741" v="220" actId="20577"/>
        <pc:sldMkLst>
          <pc:docMk/>
          <pc:sldMk cId="1555038287" sldId="340"/>
        </pc:sldMkLst>
        <pc:spChg chg="mod">
          <ac:chgData name="Aristizabal, Yenifer" userId="S::aristizabaly@spu.edu::c6a1e89f-8e8c-4789-bf4e-ac775d3bbfa0" providerId="AD" clId="Web-{998B27A6-0728-F59E-CAC3-87CAC1FE8067}" dt="2024-03-03T22:49:01.741" v="220" actId="20577"/>
          <ac:spMkLst>
            <pc:docMk/>
            <pc:sldMk cId="1555038287" sldId="340"/>
            <ac:spMk id="3060" creationId="{1D0EE581-AB6D-D2EE-A3AE-A19EFBCA9631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48:29.897" v="197" actId="20577"/>
          <ac:spMkLst>
            <pc:docMk/>
            <pc:sldMk cId="1555038287" sldId="340"/>
            <ac:spMk id="3061" creationId="{FAE9F44B-5275-6D66-A914-8DB050C5D433}"/>
          </ac:spMkLst>
        </pc:spChg>
        <pc:picChg chg="add mod">
          <ac:chgData name="Aristizabal, Yenifer" userId="S::aristizabaly@spu.edu::c6a1e89f-8e8c-4789-bf4e-ac775d3bbfa0" providerId="AD" clId="Web-{998B27A6-0728-F59E-CAC3-87CAC1FE8067}" dt="2024-03-03T22:48:25.178" v="196" actId="14100"/>
          <ac:picMkLst>
            <pc:docMk/>
            <pc:sldMk cId="1555038287" sldId="340"/>
            <ac:picMk id="2" creationId="{BB7B4575-0564-E78C-B9BF-E82BC1296C3E}"/>
          </ac:picMkLst>
        </pc:picChg>
      </pc:sldChg>
      <pc:sldChg chg="addSp delSp modSp add del replId">
        <pc:chgData name="Aristizabal, Yenifer" userId="S::aristizabaly@spu.edu::c6a1e89f-8e8c-4789-bf4e-ac775d3bbfa0" providerId="AD" clId="Web-{998B27A6-0728-F59E-CAC3-87CAC1FE8067}" dt="2024-03-03T23:10:35.110" v="610"/>
        <pc:sldMkLst>
          <pc:docMk/>
          <pc:sldMk cId="1852759777" sldId="345"/>
        </pc:sldMkLst>
        <pc:spChg chg="mod">
          <ac:chgData name="Aristizabal, Yenifer" userId="S::aristizabaly@spu.edu::c6a1e89f-8e8c-4789-bf4e-ac775d3bbfa0" providerId="AD" clId="Web-{998B27A6-0728-F59E-CAC3-87CAC1FE8067}" dt="2024-03-03T22:50:15.509" v="269" actId="1076"/>
          <ac:spMkLst>
            <pc:docMk/>
            <pc:sldMk cId="1852759777" sldId="345"/>
            <ac:spMk id="3060" creationId="{1D0EE581-AB6D-D2EE-A3AE-A19EFBCA9631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50:22.056" v="270" actId="1076"/>
          <ac:spMkLst>
            <pc:docMk/>
            <pc:sldMk cId="1852759777" sldId="345"/>
            <ac:spMk id="3061" creationId="{FAE9F44B-5275-6D66-A914-8DB050C5D433}"/>
          </ac:spMkLst>
        </pc:spChg>
        <pc:picChg chg="del">
          <ac:chgData name="Aristizabal, Yenifer" userId="S::aristizabaly@spu.edu::c6a1e89f-8e8c-4789-bf4e-ac775d3bbfa0" providerId="AD" clId="Web-{998B27A6-0728-F59E-CAC3-87CAC1FE8067}" dt="2024-03-03T22:50:08.993" v="267"/>
          <ac:picMkLst>
            <pc:docMk/>
            <pc:sldMk cId="1852759777" sldId="345"/>
            <ac:picMk id="2" creationId="{BB7B4575-0564-E78C-B9BF-E82BC1296C3E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2:50:39.869" v="273" actId="1076"/>
          <ac:picMkLst>
            <pc:docMk/>
            <pc:sldMk cId="1852759777" sldId="345"/>
            <ac:picMk id="3" creationId="{9F246FD4-59BF-F97B-F4A0-EE81786D204B}"/>
          </ac:picMkLst>
        </pc:picChg>
      </pc:sldChg>
      <pc:sldChg chg="addSp delSp modSp add ord replId addAnim delAnim">
        <pc:chgData name="Aristizabal, Yenifer" userId="S::aristizabaly@spu.edu::c6a1e89f-8e8c-4789-bf4e-ac775d3bbfa0" providerId="AD" clId="Web-{998B27A6-0728-F59E-CAC3-87CAC1FE8067}" dt="2024-03-03T23:04:19.380" v="518" actId="1076"/>
        <pc:sldMkLst>
          <pc:docMk/>
          <pc:sldMk cId="182041850" sldId="346"/>
        </pc:sldMkLst>
        <pc:spChg chg="add del mod">
          <ac:chgData name="Aristizabal, Yenifer" userId="S::aristizabaly@spu.edu::c6a1e89f-8e8c-4789-bf4e-ac775d3bbfa0" providerId="AD" clId="Web-{998B27A6-0728-F59E-CAC3-87CAC1FE8067}" dt="2024-03-03T22:51:20.402" v="295"/>
          <ac:spMkLst>
            <pc:docMk/>
            <pc:sldMk cId="182041850" sldId="346"/>
            <ac:spMk id="3" creationId="{F29CD2F6-8863-081D-1978-9B23E24025C9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7"/>
          <ac:spMkLst>
            <pc:docMk/>
            <pc:sldMk cId="182041850" sldId="346"/>
            <ac:spMk id="5" creationId="{B831A7F1-45F3-9943-5AC2-9B6EE8415E1E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6"/>
          <ac:spMkLst>
            <pc:docMk/>
            <pc:sldMk cId="182041850" sldId="346"/>
            <ac:spMk id="7" creationId="{3B346295-A1EC-EB73-9A37-1AD3FFBCEDCE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5"/>
          <ac:spMkLst>
            <pc:docMk/>
            <pc:sldMk cId="182041850" sldId="346"/>
            <ac:spMk id="9" creationId="{E2BD1BC9-BCF7-E0E4-7604-BDDD4F383E33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4"/>
          <ac:spMkLst>
            <pc:docMk/>
            <pc:sldMk cId="182041850" sldId="346"/>
            <ac:spMk id="11" creationId="{80B16A36-D88E-3B13-B794-446059671D94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3"/>
          <ac:spMkLst>
            <pc:docMk/>
            <pc:sldMk cId="182041850" sldId="346"/>
            <ac:spMk id="13" creationId="{BDBA6346-2CE8-C6BF-D82F-7487BC7E8E07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2"/>
          <ac:spMkLst>
            <pc:docMk/>
            <pc:sldMk cId="182041850" sldId="346"/>
            <ac:spMk id="15" creationId="{AABCDBB5-62C5-BE8F-60F1-BE8B959C8CE2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1"/>
          <ac:spMkLst>
            <pc:docMk/>
            <pc:sldMk cId="182041850" sldId="346"/>
            <ac:spMk id="17" creationId="{4DABF4B6-197D-27B6-0657-C4D6F71841A4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7.105" v="309"/>
          <ac:spMkLst>
            <pc:docMk/>
            <pc:sldMk cId="182041850" sldId="346"/>
            <ac:spMk id="19" creationId="{6801F91D-497D-4061-1BAB-A8B6DCB439C3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300"/>
          <ac:spMkLst>
            <pc:docMk/>
            <pc:sldMk cId="182041850" sldId="346"/>
            <ac:spMk id="21" creationId="{9A19E245-F23C-8FDB-7156-C60BB6238451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7.105" v="308"/>
          <ac:spMkLst>
            <pc:docMk/>
            <pc:sldMk cId="182041850" sldId="346"/>
            <ac:spMk id="23" creationId="{F51E7E74-AF11-7D8C-4D87-858BD33AC144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299"/>
          <ac:spMkLst>
            <pc:docMk/>
            <pc:sldMk cId="182041850" sldId="346"/>
            <ac:spMk id="25" creationId="{63050F43-A93D-A3E5-9274-E61B135AB389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25.386" v="298"/>
          <ac:spMkLst>
            <pc:docMk/>
            <pc:sldMk cId="182041850" sldId="346"/>
            <ac:spMk id="26" creationId="{35297818-495D-A4FB-C8B9-D8535F7AA462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1:48.278" v="316"/>
          <ac:spMkLst>
            <pc:docMk/>
            <pc:sldMk cId="182041850" sldId="346"/>
            <ac:spMk id="27" creationId="{78658187-49B6-F69C-0061-CDEB49ED523E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2:05.935" v="323"/>
          <ac:spMkLst>
            <pc:docMk/>
            <pc:sldMk cId="182041850" sldId="346"/>
            <ac:spMk id="29" creationId="{3C85E807-BFCA-3EA9-3BC3-996F4FA6C663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2:52:00.606" v="321"/>
          <ac:spMkLst>
            <pc:docMk/>
            <pc:sldMk cId="182041850" sldId="346"/>
            <ac:spMk id="31" creationId="{E43221DE-E4E7-2B18-CBE0-4708AB636A14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0:34.576" v="436"/>
          <ac:spMkLst>
            <pc:docMk/>
            <pc:sldMk cId="182041850" sldId="346"/>
            <ac:spMk id="33" creationId="{6A73F06E-75BE-2921-CDBC-B314544234A9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0:34.185" v="435"/>
          <ac:spMkLst>
            <pc:docMk/>
            <pc:sldMk cId="182041850" sldId="346"/>
            <ac:spMk id="37" creationId="{A193DB50-FEAC-BB54-0C78-4A870E86D4BB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3T23:03:12.737" v="482" actId="1076"/>
          <ac:spMkLst>
            <pc:docMk/>
            <pc:sldMk cId="182041850" sldId="346"/>
            <ac:spMk id="40" creationId="{A854BB9C-8E2B-728E-1630-CD139A704B37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3T23:03:21.721" v="486" actId="1076"/>
          <ac:spMkLst>
            <pc:docMk/>
            <pc:sldMk cId="182041850" sldId="346"/>
            <ac:spMk id="42" creationId="{9C7AEEED-835B-60FA-3987-3CAAABE66CF7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3T23:04:19.380" v="518" actId="1076"/>
          <ac:spMkLst>
            <pc:docMk/>
            <pc:sldMk cId="182041850" sldId="346"/>
            <ac:spMk id="44" creationId="{8929DD7D-708F-C830-3AD4-54E08EFEB042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94"/>
          <ac:spMkLst>
            <pc:docMk/>
            <pc:sldMk cId="182041850" sldId="346"/>
            <ac:spMk id="2612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93"/>
          <ac:spMkLst>
            <pc:docMk/>
            <pc:sldMk cId="182041850" sldId="346"/>
            <ac:spMk id="2613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92"/>
          <ac:spMkLst>
            <pc:docMk/>
            <pc:sldMk cId="182041850" sldId="346"/>
            <ac:spMk id="2614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91"/>
          <ac:spMkLst>
            <pc:docMk/>
            <pc:sldMk cId="182041850" sldId="346"/>
            <ac:spMk id="2615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90"/>
          <ac:spMkLst>
            <pc:docMk/>
            <pc:sldMk cId="182041850" sldId="346"/>
            <ac:spMk id="2616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89"/>
          <ac:spMkLst>
            <pc:docMk/>
            <pc:sldMk cId="182041850" sldId="346"/>
            <ac:spMk id="2617" creationId="{00000000-0000-0000-0000-000000000000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2:54:15.501" v="368" actId="1076"/>
          <ac:spMkLst>
            <pc:docMk/>
            <pc:sldMk cId="182041850" sldId="346"/>
            <ac:spMk id="2618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1.058" v="277"/>
          <ac:spMkLst>
            <pc:docMk/>
            <pc:sldMk cId="182041850" sldId="346"/>
            <ac:spMk id="2619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480" v="288"/>
          <ac:spMkLst>
            <pc:docMk/>
            <pc:sldMk cId="182041850" sldId="346"/>
            <ac:spMk id="2620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6.105" v="287"/>
          <ac:spMkLst>
            <pc:docMk/>
            <pc:sldMk cId="182041850" sldId="346"/>
            <ac:spMk id="2622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5.746" v="286"/>
          <ac:spMkLst>
            <pc:docMk/>
            <pc:sldMk cId="182041850" sldId="346"/>
            <ac:spMk id="2623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5.370" v="285"/>
          <ac:spMkLst>
            <pc:docMk/>
            <pc:sldMk cId="182041850" sldId="346"/>
            <ac:spMk id="2625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4.980" v="284"/>
          <ac:spMkLst>
            <pc:docMk/>
            <pc:sldMk cId="182041850" sldId="346"/>
            <ac:spMk id="2626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4.542" v="283"/>
          <ac:spMkLst>
            <pc:docMk/>
            <pc:sldMk cId="182041850" sldId="346"/>
            <ac:spMk id="2628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3.995" v="282"/>
          <ac:spMkLst>
            <pc:docMk/>
            <pc:sldMk cId="182041850" sldId="346"/>
            <ac:spMk id="2629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3.605" v="281"/>
          <ac:spMkLst>
            <pc:docMk/>
            <pc:sldMk cId="182041850" sldId="346"/>
            <ac:spMk id="2631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3.199" v="280"/>
          <ac:spMkLst>
            <pc:docMk/>
            <pc:sldMk cId="182041850" sldId="346"/>
            <ac:spMk id="2632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2.808" v="279"/>
          <ac:spMkLst>
            <pc:docMk/>
            <pc:sldMk cId="182041850" sldId="346"/>
            <ac:spMk id="2634" creationId="{00000000-0000-0000-0000-00000000000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1:12.402" v="278"/>
          <ac:spMkLst>
            <pc:docMk/>
            <pc:sldMk cId="182041850" sldId="346"/>
            <ac:spMk id="2635" creationId="{00000000-0000-0000-0000-000000000000}"/>
          </ac:spMkLst>
        </pc:spChg>
        <pc:picChg chg="add mod">
          <ac:chgData name="Aristizabal, Yenifer" userId="S::aristizabaly@spu.edu::c6a1e89f-8e8c-4789-bf4e-ac775d3bbfa0" providerId="AD" clId="Web-{998B27A6-0728-F59E-CAC3-87CAC1FE8067}" dt="2024-03-03T23:03:00.268" v="480" actId="1076"/>
          <ac:picMkLst>
            <pc:docMk/>
            <pc:sldMk cId="182041850" sldId="346"/>
            <ac:picMk id="35" creationId="{883F06A7-A5D8-7F2D-E8C7-728B79714D9B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3:03:12.862" v="483" actId="1076"/>
          <ac:picMkLst>
            <pc:docMk/>
            <pc:sldMk cId="182041850" sldId="346"/>
            <ac:picMk id="38" creationId="{3C378483-E5C1-4586-81B9-42709D153030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3:03:15.862" v="484" actId="1076"/>
          <ac:picMkLst>
            <pc:docMk/>
            <pc:sldMk cId="182041850" sldId="346"/>
            <ac:picMk id="45" creationId="{20B09426-376C-F428-71F9-4D18B7C2CEE2}"/>
          </ac:picMkLst>
        </pc:picChg>
      </pc:sldChg>
      <pc:sldChg chg="addSp delSp modSp new ord addAnim delAnim">
        <pc:chgData name="Aristizabal, Yenifer" userId="S::aristizabaly@spu.edu::c6a1e89f-8e8c-4789-bf4e-ac775d3bbfa0" providerId="AD" clId="Web-{998B27A6-0728-F59E-CAC3-87CAC1FE8067}" dt="2024-03-03T23:19:01.548" v="733" actId="14100"/>
        <pc:sldMkLst>
          <pc:docMk/>
          <pc:sldMk cId="2868590044" sldId="347"/>
        </pc:sldMkLst>
        <pc:spChg chg="del">
          <ac:chgData name="Aristizabal, Yenifer" userId="S::aristizabaly@spu.edu::c6a1e89f-8e8c-4789-bf4e-ac775d3bbfa0" providerId="AD" clId="Web-{998B27A6-0728-F59E-CAC3-87CAC1FE8067}" dt="2024-03-03T22:58:11.759" v="421"/>
          <ac:spMkLst>
            <pc:docMk/>
            <pc:sldMk cId="2868590044" sldId="347"/>
            <ac:spMk id="2" creationId="{12FD728C-5296-919B-73C4-586A5242860D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59" v="420"/>
          <ac:spMkLst>
            <pc:docMk/>
            <pc:sldMk cId="2868590044" sldId="347"/>
            <ac:spMk id="3" creationId="{3363579B-31C5-E47B-E97F-063EFCC8F163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59" v="419"/>
          <ac:spMkLst>
            <pc:docMk/>
            <pc:sldMk cId="2868590044" sldId="347"/>
            <ac:spMk id="4" creationId="{CC05E898-EB51-8883-4D4C-65147E72124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59" v="418"/>
          <ac:spMkLst>
            <pc:docMk/>
            <pc:sldMk cId="2868590044" sldId="347"/>
            <ac:spMk id="5" creationId="{5B40CA59-495E-66FB-33B5-28FA5DF9226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7"/>
          <ac:spMkLst>
            <pc:docMk/>
            <pc:sldMk cId="2868590044" sldId="347"/>
            <ac:spMk id="6" creationId="{59616EE6-5270-C33A-F5FB-B850B03AE71E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6"/>
          <ac:spMkLst>
            <pc:docMk/>
            <pc:sldMk cId="2868590044" sldId="347"/>
            <ac:spMk id="7" creationId="{7510B9EE-7A65-A870-C61C-E3A6FE03A2F0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5"/>
          <ac:spMkLst>
            <pc:docMk/>
            <pc:sldMk cId="2868590044" sldId="347"/>
            <ac:spMk id="8" creationId="{A7C63D11-5C4E-43DF-9F5A-7836B05BC4F6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4"/>
          <ac:spMkLst>
            <pc:docMk/>
            <pc:sldMk cId="2868590044" sldId="347"/>
            <ac:spMk id="9" creationId="{10500FD3-18FF-0AC4-1994-A84525E7D923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3"/>
          <ac:spMkLst>
            <pc:docMk/>
            <pc:sldMk cId="2868590044" sldId="347"/>
            <ac:spMk id="10" creationId="{018E87FA-B3D0-0988-CEAE-ECD9912F0996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2"/>
          <ac:spMkLst>
            <pc:docMk/>
            <pc:sldMk cId="2868590044" sldId="347"/>
            <ac:spMk id="11" creationId="{99171886-CCC5-8A05-2B92-186CA15FF4B8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1"/>
          <ac:spMkLst>
            <pc:docMk/>
            <pc:sldMk cId="2868590044" sldId="347"/>
            <ac:spMk id="12" creationId="{38388376-D701-B0AB-7A6B-0CDEBC254FB4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10"/>
          <ac:spMkLst>
            <pc:docMk/>
            <pc:sldMk cId="2868590044" sldId="347"/>
            <ac:spMk id="13" creationId="{233AB450-6872-6AE0-2083-79E8ED632DA3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09"/>
          <ac:spMkLst>
            <pc:docMk/>
            <pc:sldMk cId="2868590044" sldId="347"/>
            <ac:spMk id="14" creationId="{B10D3250-E4F1-FB1C-0A35-570A0BAE4E86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08"/>
          <ac:spMkLst>
            <pc:docMk/>
            <pc:sldMk cId="2868590044" sldId="347"/>
            <ac:spMk id="15" creationId="{EFEC380E-BD3D-ACF2-81B6-FAC7D828CE44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07"/>
          <ac:spMkLst>
            <pc:docMk/>
            <pc:sldMk cId="2868590044" sldId="347"/>
            <ac:spMk id="16" creationId="{542FF31E-1B71-24CA-CF19-E6E223005F66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06"/>
          <ac:spMkLst>
            <pc:docMk/>
            <pc:sldMk cId="2868590044" sldId="347"/>
            <ac:spMk id="17" creationId="{2F084865-C0F2-5088-B3FF-BCF9479DA917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05"/>
          <ac:spMkLst>
            <pc:docMk/>
            <pc:sldMk cId="2868590044" sldId="347"/>
            <ac:spMk id="18" creationId="{A6323376-7D8C-887E-6EA2-C5826C0AA163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1.743" v="404"/>
          <ac:spMkLst>
            <pc:docMk/>
            <pc:sldMk cId="2868590044" sldId="347"/>
            <ac:spMk id="19" creationId="{071E9E6F-CAB5-A4B0-29EF-F8AB3F6DD053}"/>
          </ac:spMkLst>
        </pc:spChg>
        <pc:spChg chg="del">
          <ac:chgData name="Aristizabal, Yenifer" userId="S::aristizabaly@spu.edu::c6a1e89f-8e8c-4789-bf4e-ac775d3bbfa0" providerId="AD" clId="Web-{998B27A6-0728-F59E-CAC3-87CAC1FE8067}" dt="2024-03-03T22:58:10.071" v="403"/>
          <ac:spMkLst>
            <pc:docMk/>
            <pc:sldMk cId="2868590044" sldId="347"/>
            <ac:spMk id="20" creationId="{6DF43BF1-23A5-63CC-352F-C9C42E6B05B1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0:19.372" v="432"/>
          <ac:spMkLst>
            <pc:docMk/>
            <pc:sldMk cId="2868590044" sldId="347"/>
            <ac:spMk id="21" creationId="{7C1F87A2-0BDC-80EA-5399-B42C1C41BD9A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14:45.196" v="675" actId="1076"/>
          <ac:spMkLst>
            <pc:docMk/>
            <pc:sldMk cId="2868590044" sldId="347"/>
            <ac:spMk id="23" creationId="{05B5E8DD-CF5B-BF63-0068-C830EB6630CF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6:44.806" v="562"/>
          <ac:spMkLst>
            <pc:docMk/>
            <pc:sldMk cId="2868590044" sldId="347"/>
            <ac:spMk id="26" creationId="{F9799F17-3C38-486C-3D81-6F6238276808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7:49.777" v="574"/>
          <ac:spMkLst>
            <pc:docMk/>
            <pc:sldMk cId="2868590044" sldId="347"/>
            <ac:spMk id="27" creationId="{4DF67252-AA77-BA6E-3981-4A902EFEC3F2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7:56.199" v="577"/>
          <ac:spMkLst>
            <pc:docMk/>
            <pc:sldMk cId="2868590044" sldId="347"/>
            <ac:spMk id="28" creationId="{9D78EC49-CE9E-8E33-046E-6C32C22758DA}"/>
          </ac:spMkLst>
        </pc:spChg>
        <pc:spChg chg="add del mod">
          <ac:chgData name="Aristizabal, Yenifer" userId="S::aristizabaly@spu.edu::c6a1e89f-8e8c-4789-bf4e-ac775d3bbfa0" providerId="AD" clId="Web-{998B27A6-0728-F59E-CAC3-87CAC1FE8067}" dt="2024-03-03T23:08:29.403" v="585"/>
          <ac:spMkLst>
            <pc:docMk/>
            <pc:sldMk cId="2868590044" sldId="347"/>
            <ac:spMk id="29" creationId="{DA701ED4-1C32-67DA-B8CA-D2F8457F5225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3T23:14:48.509" v="676" actId="1076"/>
          <ac:spMkLst>
            <pc:docMk/>
            <pc:sldMk cId="2868590044" sldId="347"/>
            <ac:spMk id="31" creationId="{6479DAE3-0679-591B-B857-D2A6F09556BB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3T23:18:52.735" v="730" actId="1076"/>
          <ac:spMkLst>
            <pc:docMk/>
            <pc:sldMk cId="2868590044" sldId="347"/>
            <ac:spMk id="35" creationId="{A6F09C78-9F09-5E8D-72F5-0F63978E2D19}"/>
          </ac:spMkLst>
        </pc:spChg>
        <pc:spChg chg="add mod">
          <ac:chgData name="Aristizabal, Yenifer" userId="S::aristizabaly@spu.edu::c6a1e89f-8e8c-4789-bf4e-ac775d3bbfa0" providerId="AD" clId="Web-{998B27A6-0728-F59E-CAC3-87CAC1FE8067}" dt="2024-03-03T23:18:49.579" v="729" actId="1076"/>
          <ac:spMkLst>
            <pc:docMk/>
            <pc:sldMk cId="2868590044" sldId="347"/>
            <ac:spMk id="37" creationId="{EE1C2A6A-D519-2A80-57A7-359278DFCD11}"/>
          </ac:spMkLst>
        </pc:spChg>
        <pc:picChg chg="add del mod">
          <ac:chgData name="Aristizabal, Yenifer" userId="S::aristizabaly@spu.edu::c6a1e89f-8e8c-4789-bf4e-ac775d3bbfa0" providerId="AD" clId="Web-{998B27A6-0728-F59E-CAC3-87CAC1FE8067}" dt="2024-03-03T23:12:04.191" v="626"/>
          <ac:picMkLst>
            <pc:docMk/>
            <pc:sldMk cId="2868590044" sldId="347"/>
            <ac:picMk id="24" creationId="{974FE50E-1B28-2688-A2C7-0AF6F9F5719D}"/>
          </ac:picMkLst>
        </pc:picChg>
        <pc:picChg chg="add del mod">
          <ac:chgData name="Aristizabal, Yenifer" userId="S::aristizabaly@spu.edu::c6a1e89f-8e8c-4789-bf4e-ac775d3bbfa0" providerId="AD" clId="Web-{998B27A6-0728-F59E-CAC3-87CAC1FE8067}" dt="2024-03-03T23:14:13.179" v="667"/>
          <ac:picMkLst>
            <pc:docMk/>
            <pc:sldMk cId="2868590044" sldId="347"/>
            <ac:picMk id="25" creationId="{38DF39D2-1B3D-608F-C48F-24BF3D677222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3:17:58.499" v="718" actId="14100"/>
          <ac:picMkLst>
            <pc:docMk/>
            <pc:sldMk cId="2868590044" sldId="347"/>
            <ac:picMk id="32" creationId="{794F1D03-0842-5FFD-87CD-5EAE96A42B93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3:15:01.978" v="679" actId="1076"/>
          <ac:picMkLst>
            <pc:docMk/>
            <pc:sldMk cId="2868590044" sldId="347"/>
            <ac:picMk id="33" creationId="{B456C1E9-2BA2-0718-A720-81DC1700F449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3:18:30.438" v="725" actId="1076"/>
          <ac:picMkLst>
            <pc:docMk/>
            <pc:sldMk cId="2868590044" sldId="347"/>
            <ac:picMk id="38" creationId="{B2A40752-929F-5B81-5CEC-4D214A49950A}"/>
          </ac:picMkLst>
        </pc:picChg>
        <pc:picChg chg="add mod">
          <ac:chgData name="Aristizabal, Yenifer" userId="S::aristizabaly@spu.edu::c6a1e89f-8e8c-4789-bf4e-ac775d3bbfa0" providerId="AD" clId="Web-{998B27A6-0728-F59E-CAC3-87CAC1FE8067}" dt="2024-03-03T23:19:01.548" v="733" actId="14100"/>
          <ac:picMkLst>
            <pc:docMk/>
            <pc:sldMk cId="2868590044" sldId="347"/>
            <ac:picMk id="39" creationId="{039ED754-700F-CD16-6129-3990551444D5}"/>
          </ac:picMkLst>
        </pc:picChg>
      </pc:sldChg>
      <pc:sldChg chg="modSp add replId">
        <pc:chgData name="Aristizabal, Yenifer" userId="S::aristizabaly@spu.edu::c6a1e89f-8e8c-4789-bf4e-ac775d3bbfa0" providerId="AD" clId="Web-{998B27A6-0728-F59E-CAC3-87CAC1FE8067}" dt="2024-03-03T23:20:16.097" v="750" actId="1076"/>
        <pc:sldMkLst>
          <pc:docMk/>
          <pc:sldMk cId="2127482535" sldId="348"/>
        </pc:sldMkLst>
        <pc:spChg chg="mod">
          <ac:chgData name="Aristizabal, Yenifer" userId="S::aristizabaly@spu.edu::c6a1e89f-8e8c-4789-bf4e-ac775d3bbfa0" providerId="AD" clId="Web-{998B27A6-0728-F59E-CAC3-87CAC1FE8067}" dt="2024-03-03T23:20:16.097" v="750" actId="1076"/>
          <ac:spMkLst>
            <pc:docMk/>
            <pc:sldMk cId="2127482535" sldId="348"/>
            <ac:spMk id="23" creationId="{05B5E8DD-CF5B-BF63-0068-C830EB6630CF}"/>
          </ac:spMkLst>
        </pc:spChg>
        <pc:spChg chg="mod">
          <ac:chgData name="Aristizabal, Yenifer" userId="S::aristizabaly@spu.edu::c6a1e89f-8e8c-4789-bf4e-ac775d3bbfa0" providerId="AD" clId="Web-{998B27A6-0728-F59E-CAC3-87CAC1FE8067}" dt="2024-03-03T23:10:09.656" v="608" actId="20577"/>
          <ac:spMkLst>
            <pc:docMk/>
            <pc:sldMk cId="2127482535" sldId="348"/>
            <ac:spMk id="31" creationId="{6479DAE3-0679-591B-B857-D2A6F09556BB}"/>
          </ac:spMkLst>
        </pc:spChg>
      </pc:sldChg>
      <pc:sldChg chg="add del replId">
        <pc:chgData name="Aristizabal, Yenifer" userId="S::aristizabaly@spu.edu::c6a1e89f-8e8c-4789-bf4e-ac775d3bbfa0" providerId="AD" clId="Web-{998B27A6-0728-F59E-CAC3-87CAC1FE8067}" dt="2024-03-04T04:19:06.352" v="873"/>
        <pc:sldMkLst>
          <pc:docMk/>
          <pc:sldMk cId="4202942668" sldId="349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384" v="874"/>
        <pc:sldMkLst>
          <pc:docMk/>
          <pc:sldMk cId="3934367058" sldId="350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399" v="875"/>
        <pc:sldMkLst>
          <pc:docMk/>
          <pc:sldMk cId="3481766656" sldId="351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430" v="876"/>
        <pc:sldMkLst>
          <pc:docMk/>
          <pc:sldMk cId="2540724570" sldId="352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462" v="877"/>
        <pc:sldMkLst>
          <pc:docMk/>
          <pc:sldMk cId="558205996" sldId="353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493" v="878"/>
        <pc:sldMkLst>
          <pc:docMk/>
          <pc:sldMk cId="3312711317" sldId="354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524" v="879"/>
        <pc:sldMkLst>
          <pc:docMk/>
          <pc:sldMk cId="2459204041" sldId="355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555" v="880"/>
        <pc:sldMkLst>
          <pc:docMk/>
          <pc:sldMk cId="539581799" sldId="356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587" v="881"/>
        <pc:sldMkLst>
          <pc:docMk/>
          <pc:sldMk cId="2274317118" sldId="357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602" v="882"/>
        <pc:sldMkLst>
          <pc:docMk/>
          <pc:sldMk cId="1549057153" sldId="358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618" v="883"/>
        <pc:sldMkLst>
          <pc:docMk/>
          <pc:sldMk cId="1137325025" sldId="359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6.649" v="884"/>
        <pc:sldMkLst>
          <pc:docMk/>
          <pc:sldMk cId="3222835947" sldId="360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7.118" v="885"/>
        <pc:sldMkLst>
          <pc:docMk/>
          <pc:sldMk cId="2559213800" sldId="361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7.134" v="886"/>
        <pc:sldMkLst>
          <pc:docMk/>
          <pc:sldMk cId="2304336055" sldId="362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7.134" v="887"/>
        <pc:sldMkLst>
          <pc:docMk/>
          <pc:sldMk cId="3185657051" sldId="363"/>
        </pc:sldMkLst>
      </pc:sldChg>
      <pc:sldChg chg="add del replId">
        <pc:chgData name="Aristizabal, Yenifer" userId="S::aristizabaly@spu.edu::c6a1e89f-8e8c-4789-bf4e-ac775d3bbfa0" providerId="AD" clId="Web-{998B27A6-0728-F59E-CAC3-87CAC1FE8067}" dt="2024-03-04T04:19:07.134" v="888"/>
        <pc:sldMkLst>
          <pc:docMk/>
          <pc:sldMk cId="376861575" sldId="364"/>
        </pc:sldMkLst>
      </pc:sldChg>
    </pc:docChg>
  </pc:docChgLst>
  <pc:docChgLst>
    <pc:chgData name="Murali, Sheetal" userId="S::muralis@spu.edu::1e2a3e27-fc63-4403-b6cf-def634e0e212" providerId="AD" clId="Web-{254B8423-0DF1-4CEB-A474-DD50CE9F13E1}"/>
    <pc:docChg chg="delSld">
      <pc:chgData name="Murali, Sheetal" userId="S::muralis@spu.edu::1e2a3e27-fc63-4403-b6cf-def634e0e212" providerId="AD" clId="Web-{254B8423-0DF1-4CEB-A474-DD50CE9F13E1}" dt="2024-03-04T04:23:17.752" v="0"/>
      <pc:docMkLst>
        <pc:docMk/>
      </pc:docMkLst>
      <pc:sldChg chg="del">
        <pc:chgData name="Murali, Sheetal" userId="S::muralis@spu.edu::1e2a3e27-fc63-4403-b6cf-def634e0e212" providerId="AD" clId="Web-{254B8423-0DF1-4CEB-A474-DD50CE9F13E1}" dt="2024-03-04T04:23:17.752" v="0"/>
        <pc:sldMkLst>
          <pc:docMk/>
          <pc:sldMk cId="1894648003" sldId="341"/>
        </pc:sldMkLst>
      </pc:sldChg>
    </pc:docChg>
  </pc:docChgLst>
  <pc:docChgLst>
    <pc:chgData name="Murali, Sheetal" userId="S::muralis@spu.edu::1e2a3e27-fc63-4403-b6cf-def634e0e212" providerId="AD" clId="Web-{DE489559-2490-4C7F-81EC-B54BC1573147}"/>
    <pc:docChg chg="addSld modSld">
      <pc:chgData name="Murali, Sheetal" userId="S::muralis@spu.edu::1e2a3e27-fc63-4403-b6cf-def634e0e212" providerId="AD" clId="Web-{DE489559-2490-4C7F-81EC-B54BC1573147}" dt="2024-03-04T18:15:19.090" v="2" actId="20577"/>
      <pc:docMkLst>
        <pc:docMk/>
      </pc:docMkLst>
      <pc:sldChg chg="modSp add">
        <pc:chgData name="Murali, Sheetal" userId="S::muralis@spu.edu::1e2a3e27-fc63-4403-b6cf-def634e0e212" providerId="AD" clId="Web-{DE489559-2490-4C7F-81EC-B54BC1573147}" dt="2024-03-04T18:15:19.090" v="2" actId="20577"/>
        <pc:sldMkLst>
          <pc:docMk/>
          <pc:sldMk cId="0" sldId="281"/>
        </pc:sldMkLst>
        <pc:spChg chg="mod">
          <ac:chgData name="Murali, Sheetal" userId="S::muralis@spu.edu::1e2a3e27-fc63-4403-b6cf-def634e0e212" providerId="AD" clId="Web-{DE489559-2490-4C7F-81EC-B54BC1573147}" dt="2024-03-04T18:15:19.090" v="2" actId="20577"/>
          <ac:spMkLst>
            <pc:docMk/>
            <pc:sldMk cId="0" sldId="281"/>
            <ac:spMk id="25" creationId="{12E29DCE-9064-B716-4D3D-28BCDBAC2151}"/>
          </ac:spMkLst>
        </pc:spChg>
      </pc:sldChg>
    </pc:docChg>
  </pc:docChgLst>
  <pc:docChgLst>
    <pc:chgData name="Aristizabal, Yenifer" userId="S::aristizabaly@spu.edu::c6a1e89f-8e8c-4789-bf4e-ac775d3bbfa0" providerId="AD" clId="Web-{EDD820FD-73BB-C557-07B6-1ED3FAF120F3}"/>
    <pc:docChg chg="modSld sldOrd">
      <pc:chgData name="Aristizabal, Yenifer" userId="S::aristizabaly@spu.edu::c6a1e89f-8e8c-4789-bf4e-ac775d3bbfa0" providerId="AD" clId="Web-{EDD820FD-73BB-C557-07B6-1ED3FAF120F3}" dt="2024-03-03T21:26:14.557" v="259" actId="20577"/>
      <pc:docMkLst>
        <pc:docMk/>
      </pc:docMkLst>
      <pc:sldChg chg="addSp delSp modSp ord delAnim">
        <pc:chgData name="Aristizabal, Yenifer" userId="S::aristizabaly@spu.edu::c6a1e89f-8e8c-4789-bf4e-ac775d3bbfa0" providerId="AD" clId="Web-{EDD820FD-73BB-C557-07B6-1ED3FAF120F3}" dt="2024-03-03T20:58:49.919" v="124" actId="1076"/>
        <pc:sldMkLst>
          <pc:docMk/>
          <pc:sldMk cId="0" sldId="258"/>
        </pc:sldMkLst>
        <pc:spChg chg="add del mod">
          <ac:chgData name="Aristizabal, Yenifer" userId="S::aristizabaly@spu.edu::c6a1e89f-8e8c-4789-bf4e-ac775d3bbfa0" providerId="AD" clId="Web-{EDD820FD-73BB-C557-07B6-1ED3FAF120F3}" dt="2024-03-03T20:56:26.649" v="61"/>
          <ac:spMkLst>
            <pc:docMk/>
            <pc:sldMk cId="0" sldId="258"/>
            <ac:spMk id="3" creationId="{8733D932-9361-A6AF-34A9-3AF6DC01067F}"/>
          </ac:spMkLst>
        </pc:spChg>
        <pc:spChg chg="add del mod">
          <ac:chgData name="Aristizabal, Yenifer" userId="S::aristizabaly@spu.edu::c6a1e89f-8e8c-4789-bf4e-ac775d3bbfa0" providerId="AD" clId="Web-{EDD820FD-73BB-C557-07B6-1ED3FAF120F3}" dt="2024-03-03T20:56:29.665" v="62"/>
          <ac:spMkLst>
            <pc:docMk/>
            <pc:sldMk cId="0" sldId="258"/>
            <ac:spMk id="5" creationId="{BE9FEE5C-233E-4A8F-AB73-F5345560C7D9}"/>
          </ac:spMkLst>
        </pc:spChg>
        <pc:spChg chg="add del mod">
          <ac:chgData name="Aristizabal, Yenifer" userId="S::aristizabaly@spu.edu::c6a1e89f-8e8c-4789-bf4e-ac775d3bbfa0" providerId="AD" clId="Web-{EDD820FD-73BB-C557-07B6-1ED3FAF120F3}" dt="2024-03-03T20:56:49.494" v="66"/>
          <ac:spMkLst>
            <pc:docMk/>
            <pc:sldMk cId="0" sldId="258"/>
            <ac:spMk id="7" creationId="{84F032E0-9153-75A3-99F3-36A02A146A30}"/>
          </ac:spMkLst>
        </pc:spChg>
        <pc:spChg chg="add del mod">
          <ac:chgData name="Aristizabal, Yenifer" userId="S::aristizabaly@spu.edu::c6a1e89f-8e8c-4789-bf4e-ac775d3bbfa0" providerId="AD" clId="Web-{EDD820FD-73BB-C557-07B6-1ED3FAF120F3}" dt="2024-03-03T20:57:40.230" v="90"/>
          <ac:spMkLst>
            <pc:docMk/>
            <pc:sldMk cId="0" sldId="258"/>
            <ac:spMk id="9" creationId="{0EF98B8C-0422-91D6-F411-22418E620F1D}"/>
          </ac:spMkLst>
        </pc:spChg>
        <pc:spChg chg="add del mod">
          <ac:chgData name="Aristizabal, Yenifer" userId="S::aristizabaly@spu.edu::c6a1e89f-8e8c-4789-bf4e-ac775d3bbfa0" providerId="AD" clId="Web-{EDD820FD-73BB-C557-07B6-1ED3FAF120F3}" dt="2024-03-03T20:58:31.012" v="120"/>
          <ac:spMkLst>
            <pc:docMk/>
            <pc:sldMk cId="0" sldId="258"/>
            <ac:spMk id="11" creationId="{59DA8589-6D85-239A-3099-D9C85D73188A}"/>
          </ac:spMkLst>
        </pc:spChg>
        <pc:spChg chg="add del mod">
          <ac:chgData name="Aristizabal, Yenifer" userId="S::aristizabaly@spu.edu::c6a1e89f-8e8c-4789-bf4e-ac775d3bbfa0" providerId="AD" clId="Web-{EDD820FD-73BB-C557-07B6-1ED3FAF120F3}" dt="2024-03-03T20:58:33.450" v="121"/>
          <ac:spMkLst>
            <pc:docMk/>
            <pc:sldMk cId="0" sldId="258"/>
            <ac:spMk id="13" creationId="{53AC6037-2BBC-3261-B39B-872821232BEE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0:55:53.648" v="25" actId="20577"/>
          <ac:spMkLst>
            <pc:docMk/>
            <pc:sldMk cId="0" sldId="258"/>
            <ac:spMk id="2620" creationId="{00000000-0000-0000-0000-000000000000}"/>
          </ac:spMkLst>
        </pc:spChg>
        <pc:spChg chg="del">
          <ac:chgData name="Aristizabal, Yenifer" userId="S::aristizabaly@spu.edu::c6a1e89f-8e8c-4789-bf4e-ac775d3bbfa0" providerId="AD" clId="Web-{EDD820FD-73BB-C557-07B6-1ED3FAF120F3}" dt="2024-03-03T20:55:54.602" v="26"/>
          <ac:spMkLst>
            <pc:docMk/>
            <pc:sldMk cId="0" sldId="258"/>
            <ac:spMk id="2621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0:57:17.041" v="72" actId="20577"/>
          <ac:spMkLst>
            <pc:docMk/>
            <pc:sldMk cId="0" sldId="258"/>
            <ac:spMk id="2623" creationId="{00000000-0000-0000-0000-000000000000}"/>
          </ac:spMkLst>
        </pc:spChg>
        <pc:spChg chg="del mod">
          <ac:chgData name="Aristizabal, Yenifer" userId="S::aristizabaly@spu.edu::c6a1e89f-8e8c-4789-bf4e-ac775d3bbfa0" providerId="AD" clId="Web-{EDD820FD-73BB-C557-07B6-1ED3FAF120F3}" dt="2024-03-03T20:56:04.305" v="29"/>
          <ac:spMkLst>
            <pc:docMk/>
            <pc:sldMk cId="0" sldId="258"/>
            <ac:spMk id="2624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0:56:51.822" v="67" actId="1076"/>
          <ac:spMkLst>
            <pc:docMk/>
            <pc:sldMk cId="0" sldId="258"/>
            <ac:spMk id="2626" creationId="{00000000-0000-0000-0000-000000000000}"/>
          </ac:spMkLst>
        </pc:spChg>
        <pc:spChg chg="del">
          <ac:chgData name="Aristizabal, Yenifer" userId="S::aristizabaly@spu.edu::c6a1e89f-8e8c-4789-bf4e-ac775d3bbfa0" providerId="AD" clId="Web-{EDD820FD-73BB-C557-07B6-1ED3FAF120F3}" dt="2024-03-03T20:56:39.181" v="64"/>
          <ac:spMkLst>
            <pc:docMk/>
            <pc:sldMk cId="0" sldId="258"/>
            <ac:spMk id="2627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0:58:43.856" v="123" actId="1076"/>
          <ac:spMkLst>
            <pc:docMk/>
            <pc:sldMk cId="0" sldId="258"/>
            <ac:spMk id="2629" creationId="{00000000-0000-0000-0000-000000000000}"/>
          </ac:spMkLst>
        </pc:spChg>
        <pc:spChg chg="del">
          <ac:chgData name="Aristizabal, Yenifer" userId="S::aristizabaly@spu.edu::c6a1e89f-8e8c-4789-bf4e-ac775d3bbfa0" providerId="AD" clId="Web-{EDD820FD-73BB-C557-07B6-1ED3FAF120F3}" dt="2024-03-03T20:57:19.135" v="73"/>
          <ac:spMkLst>
            <pc:docMk/>
            <pc:sldMk cId="0" sldId="258"/>
            <ac:spMk id="2630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0:58:49.919" v="124" actId="1076"/>
          <ac:spMkLst>
            <pc:docMk/>
            <pc:sldMk cId="0" sldId="258"/>
            <ac:spMk id="2632" creationId="{00000000-0000-0000-0000-000000000000}"/>
          </ac:spMkLst>
        </pc:spChg>
        <pc:spChg chg="del">
          <ac:chgData name="Aristizabal, Yenifer" userId="S::aristizabaly@spu.edu::c6a1e89f-8e8c-4789-bf4e-ac775d3bbfa0" providerId="AD" clId="Web-{EDD820FD-73BB-C557-07B6-1ED3FAF120F3}" dt="2024-03-03T20:57:56.183" v="93"/>
          <ac:spMkLst>
            <pc:docMk/>
            <pc:sldMk cId="0" sldId="258"/>
            <ac:spMk id="2633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0:58:20.184" v="118" actId="20577"/>
          <ac:spMkLst>
            <pc:docMk/>
            <pc:sldMk cId="0" sldId="258"/>
            <ac:spMk id="2635" creationId="{00000000-0000-0000-0000-000000000000}"/>
          </ac:spMkLst>
        </pc:spChg>
        <pc:spChg chg="del">
          <ac:chgData name="Aristizabal, Yenifer" userId="S::aristizabaly@spu.edu::c6a1e89f-8e8c-4789-bf4e-ac775d3bbfa0" providerId="AD" clId="Web-{EDD820FD-73BB-C557-07B6-1ED3FAF120F3}" dt="2024-03-03T20:58:26.840" v="119"/>
          <ac:spMkLst>
            <pc:docMk/>
            <pc:sldMk cId="0" sldId="258"/>
            <ac:spMk id="2636" creationId="{00000000-0000-0000-0000-000000000000}"/>
          </ac:spMkLst>
        </pc:spChg>
      </pc:sldChg>
      <pc:sldChg chg="ord">
        <pc:chgData name="Aristizabal, Yenifer" userId="S::aristizabaly@spu.edu::c6a1e89f-8e8c-4789-bf4e-ac775d3bbfa0" providerId="AD" clId="Web-{EDD820FD-73BB-C557-07B6-1ED3FAF120F3}" dt="2024-03-03T21:03:53.523" v="126"/>
        <pc:sldMkLst>
          <pc:docMk/>
          <pc:sldMk cId="0" sldId="272"/>
        </pc:sldMkLst>
      </pc:sldChg>
      <pc:sldChg chg="modSp ord addAnim delAnim">
        <pc:chgData name="Aristizabal, Yenifer" userId="S::aristizabaly@spu.edu::c6a1e89f-8e8c-4789-bf4e-ac775d3bbfa0" providerId="AD" clId="Web-{EDD820FD-73BB-C557-07B6-1ED3FAF120F3}" dt="2024-03-03T21:26:14.557" v="259" actId="20577"/>
        <pc:sldMkLst>
          <pc:docMk/>
          <pc:sldMk cId="0" sldId="280"/>
        </pc:sldMkLst>
        <pc:spChg chg="mod">
          <ac:chgData name="Aristizabal, Yenifer" userId="S::aristizabaly@spu.edu::c6a1e89f-8e8c-4789-bf4e-ac775d3bbfa0" providerId="AD" clId="Web-{EDD820FD-73BB-C557-07B6-1ED3FAF120F3}" dt="2024-03-03T21:06:39.856" v="141" actId="20577"/>
          <ac:spMkLst>
            <pc:docMk/>
            <pc:sldMk cId="0" sldId="280"/>
            <ac:spMk id="3344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1:19:42.324" v="255" actId="1076"/>
          <ac:spMkLst>
            <pc:docMk/>
            <pc:sldMk cId="0" sldId="280"/>
            <ac:spMk id="3345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1:26:14.557" v="259" actId="20577"/>
          <ac:spMkLst>
            <pc:docMk/>
            <pc:sldMk cId="0" sldId="280"/>
            <ac:spMk id="3346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1:14:00.712" v="214" actId="20577"/>
          <ac:spMkLst>
            <pc:docMk/>
            <pc:sldMk cId="0" sldId="280"/>
            <ac:spMk id="3349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1:14:18.291" v="218" actId="1076"/>
          <ac:spMkLst>
            <pc:docMk/>
            <pc:sldMk cId="0" sldId="280"/>
            <ac:spMk id="3350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1:18:14.302" v="236" actId="1076"/>
          <ac:spMkLst>
            <pc:docMk/>
            <pc:sldMk cId="0" sldId="280"/>
            <ac:spMk id="3351" creationId="{00000000-0000-0000-0000-000000000000}"/>
          </ac:spMkLst>
        </pc:spChg>
        <pc:spChg chg="mod">
          <ac:chgData name="Aristizabal, Yenifer" userId="S::aristizabaly@spu.edu::c6a1e89f-8e8c-4789-bf4e-ac775d3bbfa0" providerId="AD" clId="Web-{EDD820FD-73BB-C557-07B6-1ED3FAF120F3}" dt="2024-03-03T21:19:35.121" v="252" actId="1076"/>
          <ac:spMkLst>
            <pc:docMk/>
            <pc:sldMk cId="0" sldId="280"/>
            <ac:spMk id="3352" creationId="{00000000-0000-0000-0000-000000000000}"/>
          </ac:spMkLst>
        </pc:spChg>
        <pc:grpChg chg="mod">
          <ac:chgData name="Aristizabal, Yenifer" userId="S::aristizabaly@spu.edu::c6a1e89f-8e8c-4789-bf4e-ac775d3bbfa0" providerId="AD" clId="Web-{EDD820FD-73BB-C557-07B6-1ED3FAF120F3}" dt="2024-03-03T21:18:23.255" v="241" actId="1076"/>
          <ac:grpSpMkLst>
            <pc:docMk/>
            <pc:sldMk cId="0" sldId="280"/>
            <ac:grpSpMk id="3359" creationId="{00000000-0000-0000-0000-000000000000}"/>
          </ac:grpSpMkLst>
        </pc:grpChg>
        <pc:grpChg chg="mod">
          <ac:chgData name="Aristizabal, Yenifer" userId="S::aristizabaly@spu.edu::c6a1e89f-8e8c-4789-bf4e-ac775d3bbfa0" providerId="AD" clId="Web-{EDD820FD-73BB-C557-07B6-1ED3FAF120F3}" dt="2024-03-03T21:19:35.152" v="253" actId="1076"/>
          <ac:grpSpMkLst>
            <pc:docMk/>
            <pc:sldMk cId="0" sldId="280"/>
            <ac:grpSpMk id="3418" creationId="{00000000-0000-0000-0000-000000000000}"/>
          </ac:grpSpMkLst>
        </pc:grpChg>
        <pc:grpChg chg="mod">
          <ac:chgData name="Aristizabal, Yenifer" userId="S::aristizabaly@spu.edu::c6a1e89f-8e8c-4789-bf4e-ac775d3bbfa0" providerId="AD" clId="Web-{EDD820FD-73BB-C557-07B6-1ED3FAF120F3}" dt="2024-03-03T21:18:14.333" v="237" actId="1076"/>
          <ac:grpSpMkLst>
            <pc:docMk/>
            <pc:sldMk cId="0" sldId="280"/>
            <ac:grpSpMk id="3422" creationId="{00000000-0000-0000-0000-000000000000}"/>
          </ac:grpSpMkLst>
        </pc:grpChg>
      </pc:sldChg>
    </pc:docChg>
  </pc:docChgLst>
  <pc:docChgLst>
    <pc:chgData name="Murali, Sheetal" userId="S::muralis@spu.edu::1e2a3e27-fc63-4403-b6cf-def634e0e212" providerId="AD" clId="Web-{D42044C2-17AE-4A93-8439-AC619B6A21FB}"/>
    <pc:docChg chg="addSld delSld modSld">
      <pc:chgData name="Murali, Sheetal" userId="S::muralis@spu.edu::1e2a3e27-fc63-4403-b6cf-def634e0e212" providerId="AD" clId="Web-{D42044C2-17AE-4A93-8439-AC619B6A21FB}" dt="2024-03-04T18:29:08.366" v="8" actId="1076"/>
      <pc:docMkLst>
        <pc:docMk/>
      </pc:docMkLst>
      <pc:sldChg chg="del">
        <pc:chgData name="Murali, Sheetal" userId="S::muralis@spu.edu::1e2a3e27-fc63-4403-b6cf-def634e0e212" providerId="AD" clId="Web-{D42044C2-17AE-4A93-8439-AC619B6A21FB}" dt="2024-03-04T18:27:57.599" v="1"/>
        <pc:sldMkLst>
          <pc:docMk/>
          <pc:sldMk cId="0" sldId="281"/>
        </pc:sldMkLst>
      </pc:sldChg>
      <pc:sldChg chg="modSp add">
        <pc:chgData name="Murali, Sheetal" userId="S::muralis@spu.edu::1e2a3e27-fc63-4403-b6cf-def634e0e212" providerId="AD" clId="Web-{D42044C2-17AE-4A93-8439-AC619B6A21FB}" dt="2024-03-04T18:29:08.366" v="8" actId="1076"/>
        <pc:sldMkLst>
          <pc:docMk/>
          <pc:sldMk cId="2521113166" sldId="349"/>
        </pc:sldMkLst>
        <pc:spChg chg="mod">
          <ac:chgData name="Murali, Sheetal" userId="S::muralis@spu.edu::1e2a3e27-fc63-4403-b6cf-def634e0e212" providerId="AD" clId="Web-{D42044C2-17AE-4A93-8439-AC619B6A21FB}" dt="2024-03-04T18:29:08.366" v="8" actId="1076"/>
          <ac:spMkLst>
            <pc:docMk/>
            <pc:sldMk cId="2521113166" sldId="349"/>
            <ac:spMk id="25" creationId="{12E29DCE-9064-B716-4D3D-28BCDBAC2151}"/>
          </ac:spMkLst>
        </pc:spChg>
      </pc:sldChg>
    </pc:docChg>
  </pc:docChgLst>
  <pc:docChgLst>
    <pc:chgData name="Murali, Sheetal" userId="S::muralis@spu.edu::1e2a3e27-fc63-4403-b6cf-def634e0e212" providerId="AD" clId="Web-{B463DEAD-BCAE-4EB3-BE81-BCF5ECDDC3B2}"/>
    <pc:docChg chg="modSld">
      <pc:chgData name="Murali, Sheetal" userId="S::muralis@spu.edu::1e2a3e27-fc63-4403-b6cf-def634e0e212" providerId="AD" clId="Web-{B463DEAD-BCAE-4EB3-BE81-BCF5ECDDC3B2}" dt="2024-03-04T21:44:02.613" v="0" actId="1076"/>
      <pc:docMkLst>
        <pc:docMk/>
      </pc:docMkLst>
      <pc:sldChg chg="modSp">
        <pc:chgData name="Murali, Sheetal" userId="S::muralis@spu.edu::1e2a3e27-fc63-4403-b6cf-def634e0e212" providerId="AD" clId="Web-{B463DEAD-BCAE-4EB3-BE81-BCF5ECDDC3B2}" dt="2024-03-04T21:44:02.613" v="0" actId="1076"/>
        <pc:sldMkLst>
          <pc:docMk/>
          <pc:sldMk cId="2521113166" sldId="349"/>
        </pc:sldMkLst>
        <pc:picChg chg="mod">
          <ac:chgData name="Murali, Sheetal" userId="S::muralis@spu.edu::1e2a3e27-fc63-4403-b6cf-def634e0e212" providerId="AD" clId="Web-{B463DEAD-BCAE-4EB3-BE81-BCF5ECDDC3B2}" dt="2024-03-04T21:44:02.613" v="0" actId="1076"/>
          <ac:picMkLst>
            <pc:docMk/>
            <pc:sldMk cId="2521113166" sldId="349"/>
            <ac:picMk id="3455" creationId="{00000000-0000-0000-0000-000000000000}"/>
          </ac:picMkLst>
        </pc:picChg>
      </pc:sldChg>
    </pc:docChg>
  </pc:docChgLst>
  <pc:docChgLst>
    <pc:chgData name="Aristizabal, Yenifer" userId="S::aristizabaly@spu.edu::c6a1e89f-8e8c-4789-bf4e-ac775d3bbfa0" providerId="AD" clId="Web-{1BCD52E5-BB87-BAB8-19A2-01ABEE6F17DA}"/>
    <pc:docChg chg="delSld">
      <pc:chgData name="Aristizabal, Yenifer" userId="S::aristizabaly@spu.edu::c6a1e89f-8e8c-4789-bf4e-ac775d3bbfa0" providerId="AD" clId="Web-{1BCD52E5-BB87-BAB8-19A2-01ABEE6F17DA}" dt="2024-03-05T03:10:55.063" v="3"/>
      <pc:docMkLst>
        <pc:docMk/>
      </pc:docMkLst>
      <pc:sldChg chg="del">
        <pc:chgData name="Aristizabal, Yenifer" userId="S::aristizabaly@spu.edu::c6a1e89f-8e8c-4789-bf4e-ac775d3bbfa0" providerId="AD" clId="Web-{1BCD52E5-BB87-BAB8-19A2-01ABEE6F17DA}" dt="2024-03-05T03:10:55.048" v="2"/>
        <pc:sldMkLst>
          <pc:docMk/>
          <pc:sldMk cId="0" sldId="257"/>
        </pc:sldMkLst>
      </pc:sldChg>
      <pc:sldChg chg="del">
        <pc:chgData name="Aristizabal, Yenifer" userId="S::aristizabaly@spu.edu::c6a1e89f-8e8c-4789-bf4e-ac775d3bbfa0" providerId="AD" clId="Web-{1BCD52E5-BB87-BAB8-19A2-01ABEE6F17DA}" dt="2024-03-05T03:10:55.063" v="3"/>
        <pc:sldMkLst>
          <pc:docMk/>
          <pc:sldMk cId="0" sldId="259"/>
        </pc:sldMkLst>
      </pc:sldChg>
      <pc:sldChg chg="del">
        <pc:chgData name="Aristizabal, Yenifer" userId="S::aristizabaly@spu.edu::c6a1e89f-8e8c-4789-bf4e-ac775d3bbfa0" providerId="AD" clId="Web-{1BCD52E5-BB87-BAB8-19A2-01ABEE6F17DA}" dt="2024-03-05T03:10:55.048" v="1"/>
        <pc:sldMkLst>
          <pc:docMk/>
          <pc:sldMk cId="0" sldId="261"/>
        </pc:sldMkLst>
      </pc:sldChg>
      <pc:sldChg chg="del">
        <pc:chgData name="Aristizabal, Yenifer" userId="S::aristizabaly@spu.edu::c6a1e89f-8e8c-4789-bf4e-ac775d3bbfa0" providerId="AD" clId="Web-{1BCD52E5-BB87-BAB8-19A2-01ABEE6F17DA}" dt="2024-03-05T03:10:55.032" v="0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>
          <a:extLst>
            <a:ext uri="{FF2B5EF4-FFF2-40B4-BE49-F238E27FC236}">
              <a16:creationId xmlns:a16="http://schemas.microsoft.com/office/drawing/2014/main" id="{7749007F-ECFF-3E15-4412-7F39BD7B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>
            <a:extLst>
              <a:ext uri="{FF2B5EF4-FFF2-40B4-BE49-F238E27FC236}">
                <a16:creationId xmlns:a16="http://schemas.microsoft.com/office/drawing/2014/main" id="{D1E52118-97E7-B51E-F5EA-773EB442E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>
            <a:extLst>
              <a:ext uri="{FF2B5EF4-FFF2-40B4-BE49-F238E27FC236}">
                <a16:creationId xmlns:a16="http://schemas.microsoft.com/office/drawing/2014/main" id="{5FD83DF3-2780-8349-A013-428615F87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1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" name="Google Shape;3434;g12948bcd1fb_0_2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5" name="Google Shape;3435;g12948bcd1fb_0_2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" name="Google Shape;4689;g12948bcd1fb_0_2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0" name="Google Shape;4690;g12948bcd1fb_0_2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>
          <a:extLst>
            <a:ext uri="{FF2B5EF4-FFF2-40B4-BE49-F238E27FC236}">
              <a16:creationId xmlns:a16="http://schemas.microsoft.com/office/drawing/2014/main" id="{610192AB-F153-FB69-BAE4-12C9178E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>
            <a:extLst>
              <a:ext uri="{FF2B5EF4-FFF2-40B4-BE49-F238E27FC236}">
                <a16:creationId xmlns:a16="http://schemas.microsoft.com/office/drawing/2014/main" id="{055CB348-14E8-CD35-FE0F-D75CEE45C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>
            <a:extLst>
              <a:ext uri="{FF2B5EF4-FFF2-40B4-BE49-F238E27FC236}">
                <a16:creationId xmlns:a16="http://schemas.microsoft.com/office/drawing/2014/main" id="{B12A3EBC-BD06-D397-C1F8-FC3B312C7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1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4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13e9dbcaf0c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13e9dbcaf0c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>
          <a:extLst>
            <a:ext uri="{FF2B5EF4-FFF2-40B4-BE49-F238E27FC236}">
              <a16:creationId xmlns:a16="http://schemas.microsoft.com/office/drawing/2014/main" id="{11EA3C73-A405-47D5-556C-238A1EBB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>
            <a:extLst>
              <a:ext uri="{FF2B5EF4-FFF2-40B4-BE49-F238E27FC236}">
                <a16:creationId xmlns:a16="http://schemas.microsoft.com/office/drawing/2014/main" id="{E979FE74-9722-0E82-86C5-8948CAE23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>
            <a:extLst>
              <a:ext uri="{FF2B5EF4-FFF2-40B4-BE49-F238E27FC236}">
                <a16:creationId xmlns:a16="http://schemas.microsoft.com/office/drawing/2014/main" id="{44BD8F91-9BBA-A801-E2BA-F88F71936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8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>
          <a:extLst>
            <a:ext uri="{FF2B5EF4-FFF2-40B4-BE49-F238E27FC236}">
              <a16:creationId xmlns:a16="http://schemas.microsoft.com/office/drawing/2014/main" id="{866B820D-085C-35FC-6746-501BB9A4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>
            <a:extLst>
              <a:ext uri="{FF2B5EF4-FFF2-40B4-BE49-F238E27FC236}">
                <a16:creationId xmlns:a16="http://schemas.microsoft.com/office/drawing/2014/main" id="{B6108D12-9590-A090-C87F-A440B797D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>
            <a:extLst>
              <a:ext uri="{FF2B5EF4-FFF2-40B4-BE49-F238E27FC236}">
                <a16:creationId xmlns:a16="http://schemas.microsoft.com/office/drawing/2014/main" id="{B44F7038-DAD5-39AD-B81B-0F5CFA312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3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4800"/>
              <a:t>BANK CUSTOMER CHURN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Sheetal Murali, Yenifer Aristizabal</a:t>
            </a:r>
            <a:endParaRPr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>
          <a:extLst>
            <a:ext uri="{FF2B5EF4-FFF2-40B4-BE49-F238E27FC236}">
              <a16:creationId xmlns:a16="http://schemas.microsoft.com/office/drawing/2014/main" id="{19344D00-116C-9080-8527-7F9E5EDBB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>
            <a:extLst>
              <a:ext uri="{FF2B5EF4-FFF2-40B4-BE49-F238E27FC236}">
                <a16:creationId xmlns:a16="http://schemas.microsoft.com/office/drawing/2014/main" id="{C68FB9C7-387D-8A8E-DAC2-FE3A84B9EB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30110" y="1648529"/>
            <a:ext cx="3894082" cy="208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t-value is 10.536, Confidence Level 0.95</a:t>
            </a:r>
          </a:p>
          <a:p>
            <a:pPr marL="139700" lvl="0" indent="0">
              <a:buClr>
                <a:schemeClr val="dk2"/>
              </a:buClr>
              <a:buNone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The null hypothesis (H0) is rejected, indicating that the mean customer churn for males is not equal to the mean customer churn for females.</a:t>
            </a:r>
          </a:p>
          <a:p>
            <a:pPr marL="139700" lvl="0" indent="0">
              <a:buClr>
                <a:schemeClr val="dk2"/>
              </a:buClr>
              <a:buNone/>
            </a:pPr>
            <a:endParaRPr lang="en-US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reflect varying preferences, satisfaction levels, or experiences with the product or service offered</a:t>
            </a:r>
          </a:p>
        </p:txBody>
      </p:sp>
      <p:sp>
        <p:nvSpPr>
          <p:cNvPr id="3298" name="Google Shape;3298;p80">
            <a:extLst>
              <a:ext uri="{FF2B5EF4-FFF2-40B4-BE49-F238E27FC236}">
                <a16:creationId xmlns:a16="http://schemas.microsoft.com/office/drawing/2014/main" id="{F048E238-9946-B317-6FCB-8995F0325D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10" y="1672204"/>
            <a:ext cx="3410400" cy="215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200"/>
              <a:t>(H0): Mean Customer Churn for males is equal to Mean Customer Churn for females </a:t>
            </a:r>
          </a:p>
          <a:p>
            <a:pPr marL="0" lvl="0" indent="0">
              <a:spcAft>
                <a:spcPts val="1200"/>
              </a:spcAft>
            </a:pPr>
            <a:r>
              <a:rPr lang="en-US" sz="1200"/>
              <a:t>(Ha): Mean Customer Churn for males is not equal to Mean Customer Churn for females </a:t>
            </a:r>
          </a:p>
        </p:txBody>
      </p:sp>
      <p:sp>
        <p:nvSpPr>
          <p:cNvPr id="3299" name="Google Shape;3299;p80">
            <a:extLst>
              <a:ext uri="{FF2B5EF4-FFF2-40B4-BE49-F238E27FC236}">
                <a16:creationId xmlns:a16="http://schemas.microsoft.com/office/drawing/2014/main" id="{35B2D974-3A83-F510-1C31-1CAB1B2C9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Sampled T-test</a:t>
            </a:r>
            <a:endParaRPr/>
          </a:p>
        </p:txBody>
      </p:sp>
      <p:grpSp>
        <p:nvGrpSpPr>
          <p:cNvPr id="3300" name="Google Shape;3300;p80">
            <a:extLst>
              <a:ext uri="{FF2B5EF4-FFF2-40B4-BE49-F238E27FC236}">
                <a16:creationId xmlns:a16="http://schemas.microsoft.com/office/drawing/2014/main" id="{F4FBE4CB-1219-0B47-F025-F263C93B8F81}"/>
              </a:ext>
            </a:extLst>
          </p:cNvPr>
          <p:cNvGrpSpPr/>
          <p:nvPr/>
        </p:nvGrpSpPr>
        <p:grpSpPr>
          <a:xfrm rot="-5400000" flipH="1">
            <a:off x="2652180" y="1100039"/>
            <a:ext cx="289170" cy="284718"/>
            <a:chOff x="426000" y="3302025"/>
            <a:chExt cx="220875" cy="217475"/>
          </a:xfrm>
        </p:grpSpPr>
        <p:sp>
          <p:nvSpPr>
            <p:cNvPr id="3301" name="Google Shape;3301;p80">
              <a:extLst>
                <a:ext uri="{FF2B5EF4-FFF2-40B4-BE49-F238E27FC236}">
                  <a16:creationId xmlns:a16="http://schemas.microsoft.com/office/drawing/2014/main" id="{ED74DDD8-D5F1-E3D6-63B6-27047D892A72}"/>
                </a:ext>
              </a:extLst>
            </p:cNvPr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>
              <a:extLst>
                <a:ext uri="{FF2B5EF4-FFF2-40B4-BE49-F238E27FC236}">
                  <a16:creationId xmlns:a16="http://schemas.microsoft.com/office/drawing/2014/main" id="{AA374F3B-92B3-EED6-626E-35733784975E}"/>
                </a:ext>
              </a:extLst>
            </p:cNvPr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>
            <a:extLst>
              <a:ext uri="{FF2B5EF4-FFF2-40B4-BE49-F238E27FC236}">
                <a16:creationId xmlns:a16="http://schemas.microsoft.com/office/drawing/2014/main" id="{6A36F030-E7D0-9DA5-FC1A-4C51ED179600}"/>
              </a:ext>
            </a:extLst>
          </p:cNvPr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>
            <a:extLst>
              <a:ext uri="{FF2B5EF4-FFF2-40B4-BE49-F238E27FC236}">
                <a16:creationId xmlns:a16="http://schemas.microsoft.com/office/drawing/2014/main" id="{FA9E452A-A7C0-D6F5-1A04-4F6986F7D68F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>
            <a:extLst>
              <a:ext uri="{FF2B5EF4-FFF2-40B4-BE49-F238E27FC236}">
                <a16:creationId xmlns:a16="http://schemas.microsoft.com/office/drawing/2014/main" id="{F5CD2CF5-B562-D935-0426-62AB4845F932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  <a:extLst>
              <a:ext uri="{FF2B5EF4-FFF2-40B4-BE49-F238E27FC236}">
                <a16:creationId xmlns:a16="http://schemas.microsoft.com/office/drawing/2014/main" id="{D1CA97D4-1BD4-91EB-EEE2-706E597C93F1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295B44-19EA-85C4-7ECE-8A675D179868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DBC4D3-5C75-5BCF-D603-3F386B565918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>
          <a:extLst>
            <a:ext uri="{FF2B5EF4-FFF2-40B4-BE49-F238E27FC236}">
              <a16:creationId xmlns:a16="http://schemas.microsoft.com/office/drawing/2014/main" id="{207BCC56-C073-09C9-D91E-35094D22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>
            <a:extLst>
              <a:ext uri="{FF2B5EF4-FFF2-40B4-BE49-F238E27FC236}">
                <a16:creationId xmlns:a16="http://schemas.microsoft.com/office/drawing/2014/main" id="{3547E84F-1D82-E29E-A5D6-BB2D77D0D2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30110" y="1117910"/>
            <a:ext cx="3894082" cy="208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39700" lvl="0" indent="0">
              <a:buClr>
                <a:schemeClr val="dk2"/>
              </a:buClr>
              <a:buNone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The null hypothesis (H0) is rejected, indicating that there is an association between geographical location and customer churn.</a:t>
            </a:r>
          </a:p>
          <a:p>
            <a:pPr marL="139700" lvl="0" indent="0">
              <a:buClr>
                <a:schemeClr val="dk2"/>
              </a:buClr>
              <a:buNone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Difference in expected and observed frequency. Ex. "France" category, the expected frequency of customers who churned is 1021.8532, but the observed frequency is 811.</a:t>
            </a:r>
          </a:p>
        </p:txBody>
      </p:sp>
      <p:sp>
        <p:nvSpPr>
          <p:cNvPr id="3298" name="Google Shape;3298;p80">
            <a:extLst>
              <a:ext uri="{FF2B5EF4-FFF2-40B4-BE49-F238E27FC236}">
                <a16:creationId xmlns:a16="http://schemas.microsoft.com/office/drawing/2014/main" id="{5418EFF3-4FBB-9DF1-5169-8EE983A2E27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10" y="1672204"/>
            <a:ext cx="3410400" cy="215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200"/>
              <a:t>H0): There is no association between Geographical Location and Customer Churn. </a:t>
            </a:r>
          </a:p>
          <a:p>
            <a:pPr marL="0" lvl="0" indent="0">
              <a:spcAft>
                <a:spcPts val="1200"/>
              </a:spcAft>
            </a:pPr>
            <a:r>
              <a:rPr lang="en-US" sz="1200"/>
              <a:t>(H1): There is an association between Geographical Location and Customer Churn.</a:t>
            </a:r>
          </a:p>
        </p:txBody>
      </p:sp>
      <p:sp>
        <p:nvSpPr>
          <p:cNvPr id="3299" name="Google Shape;3299;p80">
            <a:extLst>
              <a:ext uri="{FF2B5EF4-FFF2-40B4-BE49-F238E27FC236}">
                <a16:creationId xmlns:a16="http://schemas.microsoft.com/office/drawing/2014/main" id="{9AF24340-979B-5E5D-526E-7B8064E47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</a:t>
            </a:r>
            <a:endParaRPr/>
          </a:p>
        </p:txBody>
      </p:sp>
      <p:grpSp>
        <p:nvGrpSpPr>
          <p:cNvPr id="3300" name="Google Shape;3300;p80">
            <a:extLst>
              <a:ext uri="{FF2B5EF4-FFF2-40B4-BE49-F238E27FC236}">
                <a16:creationId xmlns:a16="http://schemas.microsoft.com/office/drawing/2014/main" id="{0609428E-47CE-B6DC-3435-7CC94849FB37}"/>
              </a:ext>
            </a:extLst>
          </p:cNvPr>
          <p:cNvGrpSpPr/>
          <p:nvPr/>
        </p:nvGrpSpPr>
        <p:grpSpPr>
          <a:xfrm rot="-5400000" flipH="1">
            <a:off x="2652180" y="1100039"/>
            <a:ext cx="289170" cy="284718"/>
            <a:chOff x="426000" y="3302025"/>
            <a:chExt cx="220875" cy="217475"/>
          </a:xfrm>
        </p:grpSpPr>
        <p:sp>
          <p:nvSpPr>
            <p:cNvPr id="3301" name="Google Shape;3301;p80">
              <a:extLst>
                <a:ext uri="{FF2B5EF4-FFF2-40B4-BE49-F238E27FC236}">
                  <a16:creationId xmlns:a16="http://schemas.microsoft.com/office/drawing/2014/main" id="{05C3B8CA-746D-C658-204F-4D9EE562D447}"/>
                </a:ext>
              </a:extLst>
            </p:cNvPr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>
              <a:extLst>
                <a:ext uri="{FF2B5EF4-FFF2-40B4-BE49-F238E27FC236}">
                  <a16:creationId xmlns:a16="http://schemas.microsoft.com/office/drawing/2014/main" id="{A0C5DBBC-FB75-2D25-58B6-1BB7093EF47F}"/>
                </a:ext>
              </a:extLst>
            </p:cNvPr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>
            <a:extLst>
              <a:ext uri="{FF2B5EF4-FFF2-40B4-BE49-F238E27FC236}">
                <a16:creationId xmlns:a16="http://schemas.microsoft.com/office/drawing/2014/main" id="{1BEED361-DC8F-17C1-34AF-486ABCC5A87B}"/>
              </a:ext>
            </a:extLst>
          </p:cNvPr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>
            <a:extLst>
              <a:ext uri="{FF2B5EF4-FFF2-40B4-BE49-F238E27FC236}">
                <a16:creationId xmlns:a16="http://schemas.microsoft.com/office/drawing/2014/main" id="{2AC5214D-C9D3-A8AD-540B-01E6941DBB50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>
            <a:extLst>
              <a:ext uri="{FF2B5EF4-FFF2-40B4-BE49-F238E27FC236}">
                <a16:creationId xmlns:a16="http://schemas.microsoft.com/office/drawing/2014/main" id="{783AF80B-8C28-0211-14A5-C45DBAFDBBB1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  <a:extLst>
              <a:ext uri="{FF2B5EF4-FFF2-40B4-BE49-F238E27FC236}">
                <a16:creationId xmlns:a16="http://schemas.microsoft.com/office/drawing/2014/main" id="{1531EDA7-4A05-C54F-B95D-A6D592EBCFB5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9FBFA6-F009-5FBA-E195-66B3C8DD2C8C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451AD3-EB17-B20B-D773-364276478CF5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7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>
          <a:extLst>
            <a:ext uri="{FF2B5EF4-FFF2-40B4-BE49-F238E27FC236}">
              <a16:creationId xmlns:a16="http://schemas.microsoft.com/office/drawing/2014/main" id="{501C8B83-AD83-E1D6-4AA8-CA55DB1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>
            <a:extLst>
              <a:ext uri="{FF2B5EF4-FFF2-40B4-BE49-F238E27FC236}">
                <a16:creationId xmlns:a16="http://schemas.microsoft.com/office/drawing/2014/main" id="{DD5A5FB4-4E74-78B0-0222-9CE91C6CF1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30110" y="840828"/>
            <a:ext cx="3894082" cy="235968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39700" lvl="0" indent="0">
              <a:buClr>
                <a:schemeClr val="dk2"/>
              </a:buClr>
              <a:buNone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reject H0 because age, credit score, and balance have significant impacts on customer churn, while tenure and the number of products purchased do not have a significant impact. </a:t>
            </a:r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"Age" has the highest F-value (898.271)</a:t>
            </a:r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"Balance" has the highest Mean Square value (19.85)</a:t>
            </a:r>
          </a:p>
          <a:p>
            <a:pPr marL="139700" lvl="0" indent="0">
              <a:buClr>
                <a:schemeClr val="dk2"/>
              </a:buClr>
              <a:buNone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customers with higher balances or older customers might exhibit different behaviors such as higher spending or lower churn rates.</a:t>
            </a:r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3298" name="Google Shape;3298;p80">
            <a:extLst>
              <a:ext uri="{FF2B5EF4-FFF2-40B4-BE49-F238E27FC236}">
                <a16:creationId xmlns:a16="http://schemas.microsoft.com/office/drawing/2014/main" id="{3A127B84-4197-D602-C0FB-A9C2B604FB2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9710" y="1672204"/>
            <a:ext cx="3410400" cy="215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200"/>
              <a:t>(H0): There is no significant difference in the means of exited customers across different levels of age, tenure, credit score, balance, and products purchased.</a:t>
            </a:r>
          </a:p>
          <a:p>
            <a:pPr marL="0" lvl="0" indent="0">
              <a:spcAft>
                <a:spcPts val="1200"/>
              </a:spcAft>
            </a:pPr>
            <a:r>
              <a:rPr lang="en-US" sz="1200"/>
              <a:t>(Ha): There is a significant difference in the means of exited customers across different levels of age, tenure, credit score, balance, and products purchased.</a:t>
            </a:r>
          </a:p>
        </p:txBody>
      </p:sp>
      <p:sp>
        <p:nvSpPr>
          <p:cNvPr id="3299" name="Google Shape;3299;p80">
            <a:extLst>
              <a:ext uri="{FF2B5EF4-FFF2-40B4-BE49-F238E27FC236}">
                <a16:creationId xmlns:a16="http://schemas.microsoft.com/office/drawing/2014/main" id="{FE0300FC-8195-BE64-3077-B55D41CEE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grpSp>
        <p:nvGrpSpPr>
          <p:cNvPr id="3300" name="Google Shape;3300;p80">
            <a:extLst>
              <a:ext uri="{FF2B5EF4-FFF2-40B4-BE49-F238E27FC236}">
                <a16:creationId xmlns:a16="http://schemas.microsoft.com/office/drawing/2014/main" id="{62A69EEA-2444-5B13-D47C-AF3B89E7BB48}"/>
              </a:ext>
            </a:extLst>
          </p:cNvPr>
          <p:cNvGrpSpPr/>
          <p:nvPr/>
        </p:nvGrpSpPr>
        <p:grpSpPr>
          <a:xfrm rot="-5400000" flipH="1">
            <a:off x="2652180" y="1100039"/>
            <a:ext cx="289170" cy="284718"/>
            <a:chOff x="426000" y="3302025"/>
            <a:chExt cx="220875" cy="217475"/>
          </a:xfrm>
        </p:grpSpPr>
        <p:sp>
          <p:nvSpPr>
            <p:cNvPr id="3301" name="Google Shape;3301;p80">
              <a:extLst>
                <a:ext uri="{FF2B5EF4-FFF2-40B4-BE49-F238E27FC236}">
                  <a16:creationId xmlns:a16="http://schemas.microsoft.com/office/drawing/2014/main" id="{C464D8B3-6A6D-2075-73E4-A8A39E8A2BE7}"/>
                </a:ext>
              </a:extLst>
            </p:cNvPr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>
              <a:extLst>
                <a:ext uri="{FF2B5EF4-FFF2-40B4-BE49-F238E27FC236}">
                  <a16:creationId xmlns:a16="http://schemas.microsoft.com/office/drawing/2014/main" id="{8F7894F6-7010-EE53-E979-42E16F09E568}"/>
                </a:ext>
              </a:extLst>
            </p:cNvPr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>
            <a:extLst>
              <a:ext uri="{FF2B5EF4-FFF2-40B4-BE49-F238E27FC236}">
                <a16:creationId xmlns:a16="http://schemas.microsoft.com/office/drawing/2014/main" id="{580DC5C5-5470-C69F-74E9-DD3613FAB4AB}"/>
              </a:ext>
            </a:extLst>
          </p:cNvPr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>
            <a:extLst>
              <a:ext uri="{FF2B5EF4-FFF2-40B4-BE49-F238E27FC236}">
                <a16:creationId xmlns:a16="http://schemas.microsoft.com/office/drawing/2014/main" id="{D76E3BE0-6C79-68EC-38EE-D67CBDFEE69A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>
            <a:extLst>
              <a:ext uri="{FF2B5EF4-FFF2-40B4-BE49-F238E27FC236}">
                <a16:creationId xmlns:a16="http://schemas.microsoft.com/office/drawing/2014/main" id="{86C69F3D-A878-3525-18B8-CD6B4E5B75A0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  <a:extLst>
              <a:ext uri="{FF2B5EF4-FFF2-40B4-BE49-F238E27FC236}">
                <a16:creationId xmlns:a16="http://schemas.microsoft.com/office/drawing/2014/main" id="{C3C363DA-D923-DB3A-0EFD-E0BE9D89631E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2A0E21-888D-898A-4883-0A2679355F20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742706-88AC-A5A5-682B-C504CBBD6649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2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8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Recommendations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50" name="Google Shape;3450;p83"/>
          <p:cNvGrpSpPr/>
          <p:nvPr/>
        </p:nvGrpSpPr>
        <p:grpSpPr>
          <a:xfrm>
            <a:off x="5626408" y="722871"/>
            <a:ext cx="793256" cy="182899"/>
            <a:chOff x="2685575" y="2835950"/>
            <a:chExt cx="433000" cy="99825"/>
          </a:xfrm>
        </p:grpSpPr>
        <p:sp>
          <p:nvSpPr>
            <p:cNvPr id="3451" name="Google Shape;3451;p8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55" name="Google Shape;345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089" y="-30830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6" name="Google Shape;3456;p8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8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3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8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8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12E29DCE-9064-B716-4D3D-28BCDBAC2151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554425" y="1031295"/>
            <a:ext cx="6798705" cy="3000054"/>
          </a:xfrm>
        </p:spPr>
        <p:txBody>
          <a:bodyPr/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Handling Customer Complaints (Hult,2023)</a:t>
            </a:r>
            <a:endParaRPr lang="en-US"/>
          </a:p>
          <a:p>
            <a:pPr marL="882650" lvl="1" indent="-285750" algn="l">
              <a:lnSpc>
                <a:spcPct val="114999"/>
              </a:lnSpc>
              <a:buFont typeface="Courier New" panose="05000000000000000000" pitchFamily="2" charset="2"/>
              <a:buChar char="o"/>
            </a:pPr>
            <a:r>
              <a:rPr lang="en-US" dirty="0"/>
              <a:t>Appreciating complaints</a:t>
            </a:r>
          </a:p>
          <a:p>
            <a:pPr marL="882650" lvl="1" indent="-285750" algn="l">
              <a:lnSpc>
                <a:spcPct val="114999"/>
              </a:lnSpc>
              <a:buFont typeface="Courier New" panose="05000000000000000000" pitchFamily="2" charset="2"/>
              <a:buChar char="o"/>
            </a:pPr>
            <a:r>
              <a:rPr lang="en-US" dirty="0"/>
              <a:t>Allocate resources</a:t>
            </a:r>
          </a:p>
          <a:p>
            <a:pPr marL="882650" lvl="1" indent="-285750" algn="l">
              <a:lnSpc>
                <a:spcPct val="114999"/>
              </a:lnSpc>
              <a:buFont typeface="Courier New" panose="05000000000000000000" pitchFamily="2" charset="2"/>
              <a:buChar char="o"/>
            </a:pPr>
            <a:r>
              <a:rPr lang="en-US" dirty="0"/>
              <a:t>Establish channels for complaints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Encourage customer Activity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 Age-specific Marketing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Customer segmentation by Gender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Designing targeted interventions to reduce Churn rates.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Region – Specific goals</a:t>
            </a:r>
          </a:p>
        </p:txBody>
      </p:sp>
    </p:spTree>
    <p:extLst>
      <p:ext uri="{BB962C8B-B14F-4D97-AF65-F5344CB8AC3E}">
        <p14:creationId xmlns:p14="http://schemas.microsoft.com/office/powerpoint/2010/main" val="2521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p10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Faith and Ethics Implications</a:t>
            </a:r>
          </a:p>
        </p:txBody>
      </p:sp>
      <p:sp>
        <p:nvSpPr>
          <p:cNvPr id="4694" name="Google Shape;4694;p109"/>
          <p:cNvSpPr txBox="1">
            <a:spLocks noGrp="1"/>
          </p:cNvSpPr>
          <p:nvPr>
            <p:ph type="subTitle" idx="2"/>
          </p:nvPr>
        </p:nvSpPr>
        <p:spPr>
          <a:xfrm>
            <a:off x="5670718" y="1331038"/>
            <a:ext cx="2469323" cy="84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FFFFFF"/>
                </a:solidFill>
              </a:rPr>
              <a:t>We must consider the broader societal implications of predicting and acting on customer churn</a:t>
            </a:r>
          </a:p>
        </p:txBody>
      </p:sp>
      <p:sp>
        <p:nvSpPr>
          <p:cNvPr id="4696" name="Google Shape;4696;p109"/>
          <p:cNvSpPr txBox="1">
            <a:spLocks noGrp="1"/>
          </p:cNvSpPr>
          <p:nvPr>
            <p:ph type="subTitle" idx="6"/>
          </p:nvPr>
        </p:nvSpPr>
        <p:spPr>
          <a:xfrm>
            <a:off x="1652359" y="3674870"/>
            <a:ext cx="2281800" cy="84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 </a:t>
            </a:r>
            <a:r>
              <a:rPr lang="en">
                <a:solidFill>
                  <a:srgbClr val="FFFFFF"/>
                </a:solidFill>
              </a:rPr>
              <a:t>We must regularly validate and update the models to ensure they remain accurate and relevant.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8" name="Google Shape;4698;p109"/>
          <p:cNvSpPr txBox="1">
            <a:spLocks noGrp="1"/>
          </p:cNvSpPr>
          <p:nvPr>
            <p:ph type="subTitle" idx="4"/>
          </p:nvPr>
        </p:nvSpPr>
        <p:spPr>
          <a:xfrm>
            <a:off x="1652599" y="2429388"/>
            <a:ext cx="2281800" cy="840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 </a:t>
            </a:r>
            <a:r>
              <a:rPr lang="en">
                <a:solidFill>
                  <a:srgbClr val="FFFFFF"/>
                </a:solidFill>
              </a:rPr>
              <a:t>We must understand the customer's needs, values, and beliefs and regularly treat them with respect and dignity</a:t>
            </a:r>
          </a:p>
        </p:txBody>
      </p:sp>
      <p:sp>
        <p:nvSpPr>
          <p:cNvPr id="4699" name="Google Shape;4699;p109"/>
          <p:cNvSpPr/>
          <p:nvPr/>
        </p:nvSpPr>
        <p:spPr>
          <a:xfrm>
            <a:off x="932087" y="141620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109"/>
          <p:cNvSpPr/>
          <p:nvPr/>
        </p:nvSpPr>
        <p:spPr>
          <a:xfrm>
            <a:off x="917791" y="381829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109"/>
          <p:cNvSpPr/>
          <p:nvPr/>
        </p:nvSpPr>
        <p:spPr>
          <a:xfrm>
            <a:off x="4766486" y="141202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2" name="Google Shape;4702;p109"/>
          <p:cNvGrpSpPr/>
          <p:nvPr/>
        </p:nvGrpSpPr>
        <p:grpSpPr>
          <a:xfrm>
            <a:off x="4886587" y="1550584"/>
            <a:ext cx="315311" cy="277162"/>
            <a:chOff x="2607002" y="2943318"/>
            <a:chExt cx="351988" cy="309436"/>
          </a:xfrm>
        </p:grpSpPr>
        <p:sp>
          <p:nvSpPr>
            <p:cNvPr id="4703" name="Google Shape;4703;p109"/>
            <p:cNvSpPr/>
            <p:nvPr/>
          </p:nvSpPr>
          <p:spPr>
            <a:xfrm>
              <a:off x="2607002" y="2943318"/>
              <a:ext cx="351988" cy="309436"/>
            </a:xfrm>
            <a:custGeom>
              <a:avLst/>
              <a:gdLst/>
              <a:ahLst/>
              <a:cxnLst/>
              <a:rect l="l" t="t" r="r" b="b"/>
              <a:pathLst>
                <a:path w="21731" h="19101" extrusionOk="0">
                  <a:moveTo>
                    <a:pt x="20458" y="1275"/>
                  </a:moveTo>
                  <a:lnTo>
                    <a:pt x="20458" y="5095"/>
                  </a:lnTo>
                  <a:lnTo>
                    <a:pt x="1275" y="5095"/>
                  </a:lnTo>
                  <a:lnTo>
                    <a:pt x="1275" y="1275"/>
                  </a:lnTo>
                  <a:close/>
                  <a:moveTo>
                    <a:pt x="20458" y="6368"/>
                  </a:moveTo>
                  <a:lnTo>
                    <a:pt x="20458" y="17827"/>
                  </a:lnTo>
                  <a:lnTo>
                    <a:pt x="1275" y="17827"/>
                  </a:lnTo>
                  <a:lnTo>
                    <a:pt x="1275" y="6368"/>
                  </a:lnTo>
                  <a:close/>
                  <a:moveTo>
                    <a:pt x="638" y="0"/>
                  </a:moveTo>
                  <a:cubicBezTo>
                    <a:pt x="286" y="0"/>
                    <a:pt x="0" y="286"/>
                    <a:pt x="0" y="637"/>
                  </a:cubicBezTo>
                  <a:lnTo>
                    <a:pt x="0" y="18464"/>
                  </a:lnTo>
                  <a:cubicBezTo>
                    <a:pt x="0" y="18814"/>
                    <a:pt x="286" y="19100"/>
                    <a:pt x="638" y="19100"/>
                  </a:cubicBezTo>
                  <a:lnTo>
                    <a:pt x="21094" y="19100"/>
                  </a:lnTo>
                  <a:cubicBezTo>
                    <a:pt x="21446" y="19100"/>
                    <a:pt x="21731" y="18814"/>
                    <a:pt x="21731" y="18464"/>
                  </a:cubicBezTo>
                  <a:lnTo>
                    <a:pt x="21731" y="637"/>
                  </a:lnTo>
                  <a:cubicBezTo>
                    <a:pt x="21731" y="286"/>
                    <a:pt x="21446" y="0"/>
                    <a:pt x="2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09"/>
            <p:cNvSpPr/>
            <p:nvPr/>
          </p:nvSpPr>
          <p:spPr>
            <a:xfrm>
              <a:off x="2669541" y="3067070"/>
              <a:ext cx="226895" cy="144407"/>
            </a:xfrm>
            <a:custGeom>
              <a:avLst/>
              <a:gdLst/>
              <a:ahLst/>
              <a:cxnLst/>
              <a:rect l="l" t="t" r="r" b="b"/>
              <a:pathLst>
                <a:path w="14008" h="8914" extrusionOk="0">
                  <a:moveTo>
                    <a:pt x="12736" y="3449"/>
                  </a:moveTo>
                  <a:lnTo>
                    <a:pt x="12734" y="7641"/>
                  </a:lnTo>
                  <a:lnTo>
                    <a:pt x="1275" y="7641"/>
                  </a:lnTo>
                  <a:lnTo>
                    <a:pt x="1275" y="7269"/>
                  </a:lnTo>
                  <a:lnTo>
                    <a:pt x="3186" y="5358"/>
                  </a:lnTo>
                  <a:lnTo>
                    <a:pt x="4645" y="6818"/>
                  </a:lnTo>
                  <a:cubicBezTo>
                    <a:pt x="4770" y="6942"/>
                    <a:pt x="4933" y="7004"/>
                    <a:pt x="5096" y="7004"/>
                  </a:cubicBezTo>
                  <a:cubicBezTo>
                    <a:pt x="5259" y="7004"/>
                    <a:pt x="5422" y="6942"/>
                    <a:pt x="5546" y="6818"/>
                  </a:cubicBezTo>
                  <a:lnTo>
                    <a:pt x="8915" y="3449"/>
                  </a:lnTo>
                  <a:lnTo>
                    <a:pt x="10375" y="4908"/>
                  </a:lnTo>
                  <a:cubicBezTo>
                    <a:pt x="10499" y="5032"/>
                    <a:pt x="10662" y="5094"/>
                    <a:pt x="10825" y="5094"/>
                  </a:cubicBezTo>
                  <a:cubicBezTo>
                    <a:pt x="10989" y="5094"/>
                    <a:pt x="11152" y="5032"/>
                    <a:pt x="11276" y="4908"/>
                  </a:cubicBezTo>
                  <a:lnTo>
                    <a:pt x="12736" y="3449"/>
                  </a:lnTo>
                  <a:close/>
                  <a:moveTo>
                    <a:pt x="638" y="0"/>
                  </a:moveTo>
                  <a:cubicBezTo>
                    <a:pt x="286" y="0"/>
                    <a:pt x="1" y="286"/>
                    <a:pt x="1" y="637"/>
                  </a:cubicBezTo>
                  <a:lnTo>
                    <a:pt x="1" y="8277"/>
                  </a:lnTo>
                  <a:cubicBezTo>
                    <a:pt x="1" y="8629"/>
                    <a:pt x="286" y="8914"/>
                    <a:pt x="637" y="8914"/>
                  </a:cubicBezTo>
                  <a:lnTo>
                    <a:pt x="13371" y="8914"/>
                  </a:lnTo>
                  <a:cubicBezTo>
                    <a:pt x="13721" y="8914"/>
                    <a:pt x="14007" y="8629"/>
                    <a:pt x="14007" y="8277"/>
                  </a:cubicBezTo>
                  <a:lnTo>
                    <a:pt x="14007" y="1911"/>
                  </a:lnTo>
                  <a:cubicBezTo>
                    <a:pt x="14007" y="1653"/>
                    <a:pt x="13851" y="1422"/>
                    <a:pt x="13614" y="1322"/>
                  </a:cubicBezTo>
                  <a:lnTo>
                    <a:pt x="13616" y="1322"/>
                  </a:lnTo>
                  <a:cubicBezTo>
                    <a:pt x="13537" y="1290"/>
                    <a:pt x="13454" y="1274"/>
                    <a:pt x="13372" y="1274"/>
                  </a:cubicBezTo>
                  <a:cubicBezTo>
                    <a:pt x="13206" y="1274"/>
                    <a:pt x="13042" y="1339"/>
                    <a:pt x="12921" y="1461"/>
                  </a:cubicBezTo>
                  <a:lnTo>
                    <a:pt x="10823" y="3557"/>
                  </a:lnTo>
                  <a:lnTo>
                    <a:pt x="9364" y="2098"/>
                  </a:lnTo>
                  <a:cubicBezTo>
                    <a:pt x="9240" y="1973"/>
                    <a:pt x="9077" y="1911"/>
                    <a:pt x="8914" y="1911"/>
                  </a:cubicBezTo>
                  <a:cubicBezTo>
                    <a:pt x="8751" y="1911"/>
                    <a:pt x="8589" y="1973"/>
                    <a:pt x="8464" y="2098"/>
                  </a:cubicBezTo>
                  <a:lnTo>
                    <a:pt x="5094" y="5467"/>
                  </a:lnTo>
                  <a:lnTo>
                    <a:pt x="3634" y="4007"/>
                  </a:lnTo>
                  <a:cubicBezTo>
                    <a:pt x="3510" y="3883"/>
                    <a:pt x="3347" y="3821"/>
                    <a:pt x="3184" y="3821"/>
                  </a:cubicBezTo>
                  <a:cubicBezTo>
                    <a:pt x="3022" y="3821"/>
                    <a:pt x="2859" y="3883"/>
                    <a:pt x="2734" y="4007"/>
                  </a:cubicBezTo>
                  <a:lnTo>
                    <a:pt x="1275" y="5467"/>
                  </a:lnTo>
                  <a:lnTo>
                    <a:pt x="1275" y="637"/>
                  </a:lnTo>
                  <a:cubicBezTo>
                    <a:pt x="1275" y="286"/>
                    <a:pt x="989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09"/>
            <p:cNvSpPr/>
            <p:nvPr/>
          </p:nvSpPr>
          <p:spPr>
            <a:xfrm>
              <a:off x="2772686" y="2984579"/>
              <a:ext cx="145065" cy="20639"/>
            </a:xfrm>
            <a:custGeom>
              <a:avLst/>
              <a:gdLst/>
              <a:ahLst/>
              <a:cxnLst/>
              <a:rect l="l" t="t" r="r" b="b"/>
              <a:pathLst>
                <a:path w="8956" h="1274" extrusionOk="0">
                  <a:moveTo>
                    <a:pt x="637" y="1"/>
                  </a:moveTo>
                  <a:cubicBezTo>
                    <a:pt x="286" y="1"/>
                    <a:pt x="0" y="285"/>
                    <a:pt x="0" y="637"/>
                  </a:cubicBezTo>
                  <a:cubicBezTo>
                    <a:pt x="0" y="989"/>
                    <a:pt x="286" y="1274"/>
                    <a:pt x="637" y="1274"/>
                  </a:cubicBezTo>
                  <a:lnTo>
                    <a:pt x="8319" y="1274"/>
                  </a:lnTo>
                  <a:cubicBezTo>
                    <a:pt x="8671" y="1274"/>
                    <a:pt x="8956" y="989"/>
                    <a:pt x="8956" y="637"/>
                  </a:cubicBezTo>
                  <a:cubicBezTo>
                    <a:pt x="8956" y="285"/>
                    <a:pt x="8671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09"/>
            <p:cNvSpPr/>
            <p:nvPr/>
          </p:nvSpPr>
          <p:spPr>
            <a:xfrm>
              <a:off x="2648127" y="2984579"/>
              <a:ext cx="21445" cy="20639"/>
            </a:xfrm>
            <a:custGeom>
              <a:avLst/>
              <a:gdLst/>
              <a:ahLst/>
              <a:cxnLst/>
              <a:rect l="l" t="t" r="r" b="b"/>
              <a:pathLst>
                <a:path w="1324" h="1274" extrusionOk="0">
                  <a:moveTo>
                    <a:pt x="687" y="1"/>
                  </a:moveTo>
                  <a:cubicBezTo>
                    <a:pt x="429" y="1"/>
                    <a:pt x="198" y="155"/>
                    <a:pt x="100" y="394"/>
                  </a:cubicBezTo>
                  <a:cubicBezTo>
                    <a:pt x="1" y="632"/>
                    <a:pt x="55" y="904"/>
                    <a:pt x="238" y="1087"/>
                  </a:cubicBezTo>
                  <a:cubicBezTo>
                    <a:pt x="359" y="1209"/>
                    <a:pt x="521" y="1274"/>
                    <a:pt x="686" y="1274"/>
                  </a:cubicBezTo>
                  <a:cubicBezTo>
                    <a:pt x="769" y="1274"/>
                    <a:pt x="852" y="1258"/>
                    <a:pt x="931" y="1225"/>
                  </a:cubicBezTo>
                  <a:cubicBezTo>
                    <a:pt x="1169" y="1127"/>
                    <a:pt x="1324" y="894"/>
                    <a:pt x="1324" y="637"/>
                  </a:cubicBezTo>
                  <a:cubicBezTo>
                    <a:pt x="1324" y="285"/>
                    <a:pt x="1039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09"/>
            <p:cNvSpPr/>
            <p:nvPr/>
          </p:nvSpPr>
          <p:spPr>
            <a:xfrm>
              <a:off x="2689366" y="2984579"/>
              <a:ext cx="21478" cy="20639"/>
            </a:xfrm>
            <a:custGeom>
              <a:avLst/>
              <a:gdLst/>
              <a:ahLst/>
              <a:cxnLst/>
              <a:rect l="l" t="t" r="r" b="b"/>
              <a:pathLst>
                <a:path w="1326" h="1274" extrusionOk="0">
                  <a:moveTo>
                    <a:pt x="689" y="1"/>
                  </a:moveTo>
                  <a:cubicBezTo>
                    <a:pt x="431" y="1"/>
                    <a:pt x="198" y="155"/>
                    <a:pt x="100" y="394"/>
                  </a:cubicBezTo>
                  <a:cubicBezTo>
                    <a:pt x="1" y="630"/>
                    <a:pt x="56" y="904"/>
                    <a:pt x="237" y="1087"/>
                  </a:cubicBezTo>
                  <a:cubicBezTo>
                    <a:pt x="359" y="1209"/>
                    <a:pt x="522" y="1274"/>
                    <a:pt x="687" y="1274"/>
                  </a:cubicBezTo>
                  <a:cubicBezTo>
                    <a:pt x="769" y="1274"/>
                    <a:pt x="852" y="1258"/>
                    <a:pt x="931" y="1225"/>
                  </a:cubicBezTo>
                  <a:cubicBezTo>
                    <a:pt x="1169" y="1127"/>
                    <a:pt x="1324" y="894"/>
                    <a:pt x="1325" y="637"/>
                  </a:cubicBezTo>
                  <a:cubicBezTo>
                    <a:pt x="1325" y="285"/>
                    <a:pt x="1039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09"/>
            <p:cNvSpPr/>
            <p:nvPr/>
          </p:nvSpPr>
          <p:spPr>
            <a:xfrm>
              <a:off x="2730621" y="2984579"/>
              <a:ext cx="21462" cy="20639"/>
            </a:xfrm>
            <a:custGeom>
              <a:avLst/>
              <a:gdLst/>
              <a:ahLst/>
              <a:cxnLst/>
              <a:rect l="l" t="t" r="r" b="b"/>
              <a:pathLst>
                <a:path w="1325" h="1274" extrusionOk="0">
                  <a:moveTo>
                    <a:pt x="688" y="1"/>
                  </a:moveTo>
                  <a:cubicBezTo>
                    <a:pt x="430" y="1"/>
                    <a:pt x="198" y="155"/>
                    <a:pt x="99" y="394"/>
                  </a:cubicBezTo>
                  <a:cubicBezTo>
                    <a:pt x="1" y="632"/>
                    <a:pt x="55" y="904"/>
                    <a:pt x="238" y="1087"/>
                  </a:cubicBezTo>
                  <a:cubicBezTo>
                    <a:pt x="359" y="1209"/>
                    <a:pt x="521" y="1274"/>
                    <a:pt x="687" y="1274"/>
                  </a:cubicBezTo>
                  <a:cubicBezTo>
                    <a:pt x="769" y="1274"/>
                    <a:pt x="852" y="1258"/>
                    <a:pt x="931" y="1225"/>
                  </a:cubicBezTo>
                  <a:cubicBezTo>
                    <a:pt x="1169" y="1127"/>
                    <a:pt x="1324" y="894"/>
                    <a:pt x="1324" y="637"/>
                  </a:cubicBezTo>
                  <a:cubicBezTo>
                    <a:pt x="1324" y="285"/>
                    <a:pt x="1040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9" name="Google Shape;4709;p109"/>
          <p:cNvGrpSpPr/>
          <p:nvPr/>
        </p:nvGrpSpPr>
        <p:grpSpPr>
          <a:xfrm>
            <a:off x="1022801" y="3922677"/>
            <a:ext cx="345504" cy="345526"/>
            <a:chOff x="563995" y="4664017"/>
            <a:chExt cx="352053" cy="352075"/>
          </a:xfrm>
        </p:grpSpPr>
        <p:sp>
          <p:nvSpPr>
            <p:cNvPr id="4710" name="Google Shape;4710;p109"/>
            <p:cNvSpPr/>
            <p:nvPr/>
          </p:nvSpPr>
          <p:spPr>
            <a:xfrm>
              <a:off x="563995" y="4664017"/>
              <a:ext cx="352053" cy="352075"/>
            </a:xfrm>
            <a:custGeom>
              <a:avLst/>
              <a:gdLst/>
              <a:ahLst/>
              <a:cxnLst/>
              <a:rect l="l" t="t" r="r" b="b"/>
              <a:pathLst>
                <a:path w="21735" h="21733" extrusionOk="0">
                  <a:moveTo>
                    <a:pt x="15959" y="5137"/>
                  </a:moveTo>
                  <a:cubicBezTo>
                    <a:pt x="16311" y="5139"/>
                    <a:pt x="16595" y="5423"/>
                    <a:pt x="16595" y="5774"/>
                  </a:cubicBezTo>
                  <a:lnTo>
                    <a:pt x="16595" y="15960"/>
                  </a:lnTo>
                  <a:cubicBezTo>
                    <a:pt x="16595" y="16312"/>
                    <a:pt x="16311" y="16597"/>
                    <a:pt x="15959" y="16597"/>
                  </a:cubicBezTo>
                  <a:lnTo>
                    <a:pt x="5774" y="16597"/>
                  </a:lnTo>
                  <a:cubicBezTo>
                    <a:pt x="5422" y="16597"/>
                    <a:pt x="5137" y="16312"/>
                    <a:pt x="5136" y="15960"/>
                  </a:cubicBezTo>
                  <a:lnTo>
                    <a:pt x="5137" y="5774"/>
                  </a:lnTo>
                  <a:cubicBezTo>
                    <a:pt x="5137" y="5423"/>
                    <a:pt x="5422" y="5139"/>
                    <a:pt x="5774" y="5137"/>
                  </a:cubicBezTo>
                  <a:close/>
                  <a:moveTo>
                    <a:pt x="7047" y="0"/>
                  </a:moveTo>
                  <a:cubicBezTo>
                    <a:pt x="6695" y="0"/>
                    <a:pt x="6410" y="285"/>
                    <a:pt x="6410" y="637"/>
                  </a:cubicBezTo>
                  <a:lnTo>
                    <a:pt x="6410" y="3862"/>
                  </a:lnTo>
                  <a:lnTo>
                    <a:pt x="5774" y="3862"/>
                  </a:lnTo>
                  <a:cubicBezTo>
                    <a:pt x="4718" y="3863"/>
                    <a:pt x="3863" y="4719"/>
                    <a:pt x="3863" y="5774"/>
                  </a:cubicBezTo>
                  <a:lnTo>
                    <a:pt x="3863" y="6410"/>
                  </a:lnTo>
                  <a:lnTo>
                    <a:pt x="638" y="6410"/>
                  </a:lnTo>
                  <a:cubicBezTo>
                    <a:pt x="286" y="6410"/>
                    <a:pt x="0" y="6695"/>
                    <a:pt x="0" y="7047"/>
                  </a:cubicBezTo>
                  <a:cubicBezTo>
                    <a:pt x="0" y="7399"/>
                    <a:pt x="286" y="7684"/>
                    <a:pt x="638" y="7684"/>
                  </a:cubicBezTo>
                  <a:lnTo>
                    <a:pt x="3863" y="7684"/>
                  </a:lnTo>
                  <a:lnTo>
                    <a:pt x="3863" y="8957"/>
                  </a:lnTo>
                  <a:lnTo>
                    <a:pt x="638" y="8957"/>
                  </a:lnTo>
                  <a:cubicBezTo>
                    <a:pt x="286" y="8957"/>
                    <a:pt x="0" y="9242"/>
                    <a:pt x="0" y="9594"/>
                  </a:cubicBezTo>
                  <a:cubicBezTo>
                    <a:pt x="0" y="9946"/>
                    <a:pt x="286" y="10232"/>
                    <a:pt x="638" y="10232"/>
                  </a:cubicBezTo>
                  <a:lnTo>
                    <a:pt x="3863" y="10232"/>
                  </a:lnTo>
                  <a:lnTo>
                    <a:pt x="3863" y="11505"/>
                  </a:lnTo>
                  <a:lnTo>
                    <a:pt x="638" y="11505"/>
                  </a:lnTo>
                  <a:cubicBezTo>
                    <a:pt x="286" y="11505"/>
                    <a:pt x="0" y="11789"/>
                    <a:pt x="0" y="12141"/>
                  </a:cubicBezTo>
                  <a:cubicBezTo>
                    <a:pt x="0" y="12493"/>
                    <a:pt x="286" y="12779"/>
                    <a:pt x="638" y="12779"/>
                  </a:cubicBezTo>
                  <a:lnTo>
                    <a:pt x="3863" y="12779"/>
                  </a:lnTo>
                  <a:lnTo>
                    <a:pt x="3863" y="14052"/>
                  </a:lnTo>
                  <a:lnTo>
                    <a:pt x="638" y="14051"/>
                  </a:lnTo>
                  <a:cubicBezTo>
                    <a:pt x="286" y="14051"/>
                    <a:pt x="0" y="14335"/>
                    <a:pt x="0" y="14687"/>
                  </a:cubicBezTo>
                  <a:cubicBezTo>
                    <a:pt x="0" y="15039"/>
                    <a:pt x="286" y="15324"/>
                    <a:pt x="638" y="15324"/>
                  </a:cubicBezTo>
                  <a:lnTo>
                    <a:pt x="3863" y="15324"/>
                  </a:lnTo>
                  <a:lnTo>
                    <a:pt x="3863" y="15960"/>
                  </a:lnTo>
                  <a:cubicBezTo>
                    <a:pt x="3864" y="17015"/>
                    <a:pt x="4719" y="17869"/>
                    <a:pt x="5772" y="17871"/>
                  </a:cubicBezTo>
                  <a:lnTo>
                    <a:pt x="6410" y="17871"/>
                  </a:lnTo>
                  <a:lnTo>
                    <a:pt x="6410" y="21096"/>
                  </a:lnTo>
                  <a:cubicBezTo>
                    <a:pt x="6410" y="21448"/>
                    <a:pt x="6695" y="21732"/>
                    <a:pt x="7047" y="21732"/>
                  </a:cubicBezTo>
                  <a:cubicBezTo>
                    <a:pt x="7399" y="21732"/>
                    <a:pt x="7685" y="21448"/>
                    <a:pt x="7685" y="21096"/>
                  </a:cubicBezTo>
                  <a:lnTo>
                    <a:pt x="7685" y="17871"/>
                  </a:lnTo>
                  <a:lnTo>
                    <a:pt x="8958" y="17871"/>
                  </a:lnTo>
                  <a:lnTo>
                    <a:pt x="8958" y="21096"/>
                  </a:lnTo>
                  <a:cubicBezTo>
                    <a:pt x="8958" y="21448"/>
                    <a:pt x="9242" y="21732"/>
                    <a:pt x="9594" y="21732"/>
                  </a:cubicBezTo>
                  <a:cubicBezTo>
                    <a:pt x="9946" y="21732"/>
                    <a:pt x="10232" y="21448"/>
                    <a:pt x="10232" y="21096"/>
                  </a:cubicBezTo>
                  <a:lnTo>
                    <a:pt x="10232" y="17871"/>
                  </a:lnTo>
                  <a:lnTo>
                    <a:pt x="11505" y="17871"/>
                  </a:lnTo>
                  <a:lnTo>
                    <a:pt x="11505" y="21096"/>
                  </a:lnTo>
                  <a:cubicBezTo>
                    <a:pt x="11505" y="21448"/>
                    <a:pt x="11789" y="21732"/>
                    <a:pt x="12141" y="21732"/>
                  </a:cubicBezTo>
                  <a:cubicBezTo>
                    <a:pt x="12493" y="21732"/>
                    <a:pt x="12779" y="21448"/>
                    <a:pt x="12779" y="21096"/>
                  </a:cubicBezTo>
                  <a:lnTo>
                    <a:pt x="12779" y="17871"/>
                  </a:lnTo>
                  <a:lnTo>
                    <a:pt x="14052" y="17871"/>
                  </a:lnTo>
                  <a:lnTo>
                    <a:pt x="14052" y="21096"/>
                  </a:lnTo>
                  <a:cubicBezTo>
                    <a:pt x="14052" y="21448"/>
                    <a:pt x="14337" y="21732"/>
                    <a:pt x="14689" y="21732"/>
                  </a:cubicBezTo>
                  <a:cubicBezTo>
                    <a:pt x="15041" y="21732"/>
                    <a:pt x="15326" y="21448"/>
                    <a:pt x="15326" y="21096"/>
                  </a:cubicBezTo>
                  <a:lnTo>
                    <a:pt x="15326" y="17871"/>
                  </a:lnTo>
                  <a:lnTo>
                    <a:pt x="15963" y="17871"/>
                  </a:lnTo>
                  <a:cubicBezTo>
                    <a:pt x="17016" y="17869"/>
                    <a:pt x="17871" y="17015"/>
                    <a:pt x="17872" y="15960"/>
                  </a:cubicBezTo>
                  <a:lnTo>
                    <a:pt x="17872" y="15324"/>
                  </a:lnTo>
                  <a:lnTo>
                    <a:pt x="21098" y="15324"/>
                  </a:lnTo>
                  <a:cubicBezTo>
                    <a:pt x="21449" y="15324"/>
                    <a:pt x="21735" y="15039"/>
                    <a:pt x="21735" y="14687"/>
                  </a:cubicBezTo>
                  <a:cubicBezTo>
                    <a:pt x="21735" y="14335"/>
                    <a:pt x="21449" y="14051"/>
                    <a:pt x="21098" y="14051"/>
                  </a:cubicBezTo>
                  <a:lnTo>
                    <a:pt x="17872" y="14051"/>
                  </a:lnTo>
                  <a:lnTo>
                    <a:pt x="17872" y="12776"/>
                  </a:lnTo>
                  <a:lnTo>
                    <a:pt x="21098" y="12776"/>
                  </a:lnTo>
                  <a:cubicBezTo>
                    <a:pt x="21449" y="12776"/>
                    <a:pt x="21735" y="12492"/>
                    <a:pt x="21735" y="12140"/>
                  </a:cubicBezTo>
                  <a:cubicBezTo>
                    <a:pt x="21735" y="11788"/>
                    <a:pt x="21449" y="11503"/>
                    <a:pt x="21098" y="11503"/>
                  </a:cubicBezTo>
                  <a:lnTo>
                    <a:pt x="17872" y="11503"/>
                  </a:lnTo>
                  <a:lnTo>
                    <a:pt x="17872" y="10229"/>
                  </a:lnTo>
                  <a:lnTo>
                    <a:pt x="21098" y="10229"/>
                  </a:lnTo>
                  <a:cubicBezTo>
                    <a:pt x="21449" y="10229"/>
                    <a:pt x="21735" y="9945"/>
                    <a:pt x="21735" y="9593"/>
                  </a:cubicBezTo>
                  <a:cubicBezTo>
                    <a:pt x="21735" y="9241"/>
                    <a:pt x="21449" y="8956"/>
                    <a:pt x="21098" y="8956"/>
                  </a:cubicBezTo>
                  <a:lnTo>
                    <a:pt x="17872" y="8956"/>
                  </a:lnTo>
                  <a:lnTo>
                    <a:pt x="17872" y="7682"/>
                  </a:lnTo>
                  <a:lnTo>
                    <a:pt x="21098" y="7682"/>
                  </a:lnTo>
                  <a:cubicBezTo>
                    <a:pt x="21449" y="7682"/>
                    <a:pt x="21735" y="7397"/>
                    <a:pt x="21735" y="7045"/>
                  </a:cubicBezTo>
                  <a:cubicBezTo>
                    <a:pt x="21735" y="6693"/>
                    <a:pt x="21449" y="6409"/>
                    <a:pt x="21098" y="6409"/>
                  </a:cubicBezTo>
                  <a:lnTo>
                    <a:pt x="17872" y="6409"/>
                  </a:lnTo>
                  <a:lnTo>
                    <a:pt x="17872" y="5772"/>
                  </a:lnTo>
                  <a:cubicBezTo>
                    <a:pt x="17871" y="4718"/>
                    <a:pt x="17016" y="3863"/>
                    <a:pt x="15963" y="3862"/>
                  </a:cubicBezTo>
                  <a:lnTo>
                    <a:pt x="15326" y="3862"/>
                  </a:lnTo>
                  <a:lnTo>
                    <a:pt x="15326" y="637"/>
                  </a:lnTo>
                  <a:cubicBezTo>
                    <a:pt x="15326" y="285"/>
                    <a:pt x="15041" y="0"/>
                    <a:pt x="14689" y="0"/>
                  </a:cubicBezTo>
                  <a:cubicBezTo>
                    <a:pt x="14337" y="0"/>
                    <a:pt x="14052" y="285"/>
                    <a:pt x="14052" y="637"/>
                  </a:cubicBezTo>
                  <a:lnTo>
                    <a:pt x="14052" y="3862"/>
                  </a:lnTo>
                  <a:lnTo>
                    <a:pt x="12779" y="3862"/>
                  </a:lnTo>
                  <a:lnTo>
                    <a:pt x="12779" y="637"/>
                  </a:lnTo>
                  <a:cubicBezTo>
                    <a:pt x="12779" y="285"/>
                    <a:pt x="12493" y="0"/>
                    <a:pt x="12141" y="0"/>
                  </a:cubicBezTo>
                  <a:cubicBezTo>
                    <a:pt x="11789" y="0"/>
                    <a:pt x="11505" y="285"/>
                    <a:pt x="11505" y="637"/>
                  </a:cubicBezTo>
                  <a:lnTo>
                    <a:pt x="11505" y="3862"/>
                  </a:lnTo>
                  <a:lnTo>
                    <a:pt x="10232" y="3862"/>
                  </a:lnTo>
                  <a:lnTo>
                    <a:pt x="10232" y="637"/>
                  </a:lnTo>
                  <a:cubicBezTo>
                    <a:pt x="10232" y="285"/>
                    <a:pt x="9946" y="0"/>
                    <a:pt x="9594" y="0"/>
                  </a:cubicBezTo>
                  <a:cubicBezTo>
                    <a:pt x="9242" y="0"/>
                    <a:pt x="8958" y="285"/>
                    <a:pt x="8958" y="637"/>
                  </a:cubicBezTo>
                  <a:lnTo>
                    <a:pt x="8958" y="3862"/>
                  </a:lnTo>
                  <a:lnTo>
                    <a:pt x="7685" y="3862"/>
                  </a:lnTo>
                  <a:lnTo>
                    <a:pt x="7685" y="637"/>
                  </a:lnTo>
                  <a:cubicBezTo>
                    <a:pt x="7685" y="285"/>
                    <a:pt x="739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09"/>
            <p:cNvSpPr/>
            <p:nvPr/>
          </p:nvSpPr>
          <p:spPr>
            <a:xfrm>
              <a:off x="667821" y="4767875"/>
              <a:ext cx="144385" cy="144391"/>
            </a:xfrm>
            <a:custGeom>
              <a:avLst/>
              <a:gdLst/>
              <a:ahLst/>
              <a:cxnLst/>
              <a:rect l="l" t="t" r="r" b="b"/>
              <a:pathLst>
                <a:path w="8914" h="8913" extrusionOk="0">
                  <a:moveTo>
                    <a:pt x="6366" y="1273"/>
                  </a:moveTo>
                  <a:lnTo>
                    <a:pt x="6366" y="1910"/>
                  </a:lnTo>
                  <a:cubicBezTo>
                    <a:pt x="6366" y="2261"/>
                    <a:pt x="6652" y="2546"/>
                    <a:pt x="7004" y="2546"/>
                  </a:cubicBezTo>
                  <a:lnTo>
                    <a:pt x="7641" y="2546"/>
                  </a:lnTo>
                  <a:lnTo>
                    <a:pt x="7641" y="6365"/>
                  </a:lnTo>
                  <a:lnTo>
                    <a:pt x="7004" y="6365"/>
                  </a:lnTo>
                  <a:cubicBezTo>
                    <a:pt x="6652" y="6365"/>
                    <a:pt x="6366" y="6651"/>
                    <a:pt x="6366" y="7003"/>
                  </a:cubicBezTo>
                  <a:lnTo>
                    <a:pt x="6366" y="7640"/>
                  </a:lnTo>
                  <a:lnTo>
                    <a:pt x="2546" y="7640"/>
                  </a:lnTo>
                  <a:lnTo>
                    <a:pt x="2546" y="7003"/>
                  </a:lnTo>
                  <a:cubicBezTo>
                    <a:pt x="2546" y="6651"/>
                    <a:pt x="2262" y="6365"/>
                    <a:pt x="1910" y="6365"/>
                  </a:cubicBezTo>
                  <a:lnTo>
                    <a:pt x="1275" y="6365"/>
                  </a:lnTo>
                  <a:lnTo>
                    <a:pt x="1275" y="2546"/>
                  </a:lnTo>
                  <a:lnTo>
                    <a:pt x="1911" y="2546"/>
                  </a:lnTo>
                  <a:cubicBezTo>
                    <a:pt x="2262" y="2546"/>
                    <a:pt x="2548" y="2262"/>
                    <a:pt x="2548" y="1910"/>
                  </a:cubicBezTo>
                  <a:lnTo>
                    <a:pt x="2548" y="1273"/>
                  </a:lnTo>
                  <a:close/>
                  <a:moveTo>
                    <a:pt x="1907" y="0"/>
                  </a:moveTo>
                  <a:cubicBezTo>
                    <a:pt x="1556" y="0"/>
                    <a:pt x="1273" y="286"/>
                    <a:pt x="1273" y="637"/>
                  </a:cubicBezTo>
                  <a:lnTo>
                    <a:pt x="1273" y="1273"/>
                  </a:lnTo>
                  <a:lnTo>
                    <a:pt x="637" y="1273"/>
                  </a:lnTo>
                  <a:cubicBezTo>
                    <a:pt x="285" y="1273"/>
                    <a:pt x="0" y="1558"/>
                    <a:pt x="0" y="1910"/>
                  </a:cubicBezTo>
                  <a:lnTo>
                    <a:pt x="0" y="7003"/>
                  </a:lnTo>
                  <a:cubicBezTo>
                    <a:pt x="0" y="7354"/>
                    <a:pt x="285" y="7640"/>
                    <a:pt x="637" y="7640"/>
                  </a:cubicBezTo>
                  <a:lnTo>
                    <a:pt x="1275" y="7640"/>
                  </a:lnTo>
                  <a:lnTo>
                    <a:pt x="1275" y="8276"/>
                  </a:lnTo>
                  <a:cubicBezTo>
                    <a:pt x="1273" y="8628"/>
                    <a:pt x="1559" y="8913"/>
                    <a:pt x="1911" y="8913"/>
                  </a:cubicBezTo>
                  <a:lnTo>
                    <a:pt x="7004" y="8913"/>
                  </a:lnTo>
                  <a:cubicBezTo>
                    <a:pt x="7355" y="8913"/>
                    <a:pt x="7641" y="8628"/>
                    <a:pt x="7641" y="8276"/>
                  </a:cubicBezTo>
                  <a:lnTo>
                    <a:pt x="7641" y="7640"/>
                  </a:lnTo>
                  <a:lnTo>
                    <a:pt x="8277" y="7640"/>
                  </a:lnTo>
                  <a:cubicBezTo>
                    <a:pt x="8628" y="7640"/>
                    <a:pt x="8914" y="7354"/>
                    <a:pt x="8914" y="7003"/>
                  </a:cubicBezTo>
                  <a:lnTo>
                    <a:pt x="8914" y="1910"/>
                  </a:lnTo>
                  <a:cubicBezTo>
                    <a:pt x="8914" y="1558"/>
                    <a:pt x="8628" y="1273"/>
                    <a:pt x="8277" y="1273"/>
                  </a:cubicBezTo>
                  <a:lnTo>
                    <a:pt x="7641" y="1273"/>
                  </a:lnTo>
                  <a:lnTo>
                    <a:pt x="7641" y="637"/>
                  </a:lnTo>
                  <a:cubicBezTo>
                    <a:pt x="7641" y="286"/>
                    <a:pt x="7356" y="0"/>
                    <a:pt x="7007" y="0"/>
                  </a:cubicBezTo>
                  <a:cubicBezTo>
                    <a:pt x="7006" y="0"/>
                    <a:pt x="7005" y="0"/>
                    <a:pt x="7004" y="0"/>
                  </a:cubicBezTo>
                  <a:lnTo>
                    <a:pt x="1910" y="0"/>
                  </a:lnTo>
                  <a:cubicBezTo>
                    <a:pt x="1909" y="0"/>
                    <a:pt x="1908" y="0"/>
                    <a:pt x="1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2" name="Google Shape;4712;p109"/>
          <p:cNvGrpSpPr/>
          <p:nvPr/>
        </p:nvGrpSpPr>
        <p:grpSpPr>
          <a:xfrm>
            <a:off x="1060258" y="1541466"/>
            <a:ext cx="346522" cy="303776"/>
            <a:chOff x="2503581" y="4658655"/>
            <a:chExt cx="353089" cy="309533"/>
          </a:xfrm>
        </p:grpSpPr>
        <p:sp>
          <p:nvSpPr>
            <p:cNvPr id="4713" name="Google Shape;4713;p109"/>
            <p:cNvSpPr/>
            <p:nvPr/>
          </p:nvSpPr>
          <p:spPr>
            <a:xfrm>
              <a:off x="2503581" y="4658655"/>
              <a:ext cx="353089" cy="309533"/>
            </a:xfrm>
            <a:custGeom>
              <a:avLst/>
              <a:gdLst/>
              <a:ahLst/>
              <a:cxnLst/>
              <a:rect l="l" t="t" r="r" b="b"/>
              <a:pathLst>
                <a:path w="21799" h="19107" extrusionOk="0">
                  <a:moveTo>
                    <a:pt x="8996" y="3446"/>
                  </a:moveTo>
                  <a:lnTo>
                    <a:pt x="10458" y="4908"/>
                  </a:lnTo>
                  <a:cubicBezTo>
                    <a:pt x="10583" y="5033"/>
                    <a:pt x="10746" y="5095"/>
                    <a:pt x="10909" y="5095"/>
                  </a:cubicBezTo>
                  <a:cubicBezTo>
                    <a:pt x="11072" y="5095"/>
                    <a:pt x="11235" y="5033"/>
                    <a:pt x="11359" y="4908"/>
                  </a:cubicBezTo>
                  <a:lnTo>
                    <a:pt x="12819" y="3449"/>
                  </a:lnTo>
                  <a:lnTo>
                    <a:pt x="12819" y="5131"/>
                  </a:lnTo>
                  <a:cubicBezTo>
                    <a:pt x="10608" y="5377"/>
                    <a:pt x="8774" y="6884"/>
                    <a:pt x="8054" y="8915"/>
                  </a:cubicBezTo>
                  <a:lnTo>
                    <a:pt x="1275" y="8915"/>
                  </a:lnTo>
                  <a:lnTo>
                    <a:pt x="1275" y="7272"/>
                  </a:lnTo>
                  <a:lnTo>
                    <a:pt x="3223" y="5354"/>
                  </a:lnTo>
                  <a:lnTo>
                    <a:pt x="4686" y="6818"/>
                  </a:lnTo>
                  <a:cubicBezTo>
                    <a:pt x="4811" y="6942"/>
                    <a:pt x="4973" y="7004"/>
                    <a:pt x="5137" y="7004"/>
                  </a:cubicBezTo>
                  <a:cubicBezTo>
                    <a:pt x="5298" y="7004"/>
                    <a:pt x="5460" y="6943"/>
                    <a:pt x="5585" y="6821"/>
                  </a:cubicBezTo>
                  <a:lnTo>
                    <a:pt x="8996" y="3446"/>
                  </a:lnTo>
                  <a:close/>
                  <a:moveTo>
                    <a:pt x="12819" y="6414"/>
                  </a:moveTo>
                  <a:lnTo>
                    <a:pt x="12819" y="8915"/>
                  </a:lnTo>
                  <a:lnTo>
                    <a:pt x="9429" y="8915"/>
                  </a:lnTo>
                  <a:cubicBezTo>
                    <a:pt x="10057" y="7593"/>
                    <a:pt x="11318" y="6629"/>
                    <a:pt x="12818" y="6414"/>
                  </a:cubicBezTo>
                  <a:close/>
                  <a:moveTo>
                    <a:pt x="14092" y="6414"/>
                  </a:moveTo>
                  <a:cubicBezTo>
                    <a:pt x="16249" y="6724"/>
                    <a:pt x="17912" y="8583"/>
                    <a:pt x="17912" y="10825"/>
                  </a:cubicBezTo>
                  <a:cubicBezTo>
                    <a:pt x="17912" y="13282"/>
                    <a:pt x="15913" y="15281"/>
                    <a:pt x="13456" y="15281"/>
                  </a:cubicBezTo>
                  <a:cubicBezTo>
                    <a:pt x="10998" y="15281"/>
                    <a:pt x="8999" y="13282"/>
                    <a:pt x="8999" y="10825"/>
                  </a:cubicBezTo>
                  <a:cubicBezTo>
                    <a:pt x="8999" y="10612"/>
                    <a:pt x="9015" y="10399"/>
                    <a:pt x="9045" y="10188"/>
                  </a:cubicBezTo>
                  <a:lnTo>
                    <a:pt x="13456" y="10188"/>
                  </a:lnTo>
                  <a:cubicBezTo>
                    <a:pt x="13806" y="10188"/>
                    <a:pt x="14092" y="9902"/>
                    <a:pt x="14092" y="9552"/>
                  </a:cubicBezTo>
                  <a:lnTo>
                    <a:pt x="14092" y="6414"/>
                  </a:ln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38"/>
                  </a:cubicBezTo>
                  <a:lnTo>
                    <a:pt x="1" y="9550"/>
                  </a:lnTo>
                  <a:cubicBezTo>
                    <a:pt x="1" y="9902"/>
                    <a:pt x="285" y="10187"/>
                    <a:pt x="637" y="10187"/>
                  </a:cubicBezTo>
                  <a:lnTo>
                    <a:pt x="7760" y="10187"/>
                  </a:lnTo>
                  <a:cubicBezTo>
                    <a:pt x="7738" y="10399"/>
                    <a:pt x="7726" y="10610"/>
                    <a:pt x="7726" y="10823"/>
                  </a:cubicBezTo>
                  <a:cubicBezTo>
                    <a:pt x="7726" y="13983"/>
                    <a:pt x="10296" y="16553"/>
                    <a:pt x="13456" y="16553"/>
                  </a:cubicBezTo>
                  <a:cubicBezTo>
                    <a:pt x="13457" y="16553"/>
                    <a:pt x="13459" y="16553"/>
                    <a:pt x="13461" y="16553"/>
                  </a:cubicBezTo>
                  <a:cubicBezTo>
                    <a:pt x="14759" y="16553"/>
                    <a:pt x="16018" y="16111"/>
                    <a:pt x="17030" y="15299"/>
                  </a:cubicBezTo>
                  <a:lnTo>
                    <a:pt x="20643" y="18915"/>
                  </a:lnTo>
                  <a:cubicBezTo>
                    <a:pt x="20768" y="19042"/>
                    <a:pt x="20933" y="19106"/>
                    <a:pt x="21099" y="19106"/>
                  </a:cubicBezTo>
                  <a:cubicBezTo>
                    <a:pt x="21262" y="19106"/>
                    <a:pt x="21424" y="19044"/>
                    <a:pt x="21549" y="18920"/>
                  </a:cubicBezTo>
                  <a:cubicBezTo>
                    <a:pt x="21799" y="18669"/>
                    <a:pt x="21797" y="18263"/>
                    <a:pt x="21543" y="18015"/>
                  </a:cubicBezTo>
                  <a:lnTo>
                    <a:pt x="17929" y="14400"/>
                  </a:lnTo>
                  <a:cubicBezTo>
                    <a:pt x="18743" y="13387"/>
                    <a:pt x="19185" y="12125"/>
                    <a:pt x="19184" y="10825"/>
                  </a:cubicBezTo>
                  <a:cubicBezTo>
                    <a:pt x="19184" y="7880"/>
                    <a:pt x="16952" y="5450"/>
                    <a:pt x="14091" y="5131"/>
                  </a:cubicBezTo>
                  <a:lnTo>
                    <a:pt x="14091" y="1911"/>
                  </a:lnTo>
                  <a:cubicBezTo>
                    <a:pt x="14091" y="1653"/>
                    <a:pt x="13936" y="1422"/>
                    <a:pt x="13698" y="1324"/>
                  </a:cubicBezTo>
                  <a:cubicBezTo>
                    <a:pt x="13619" y="1291"/>
                    <a:pt x="13536" y="1275"/>
                    <a:pt x="13454" y="1275"/>
                  </a:cubicBezTo>
                  <a:cubicBezTo>
                    <a:pt x="13289" y="1275"/>
                    <a:pt x="13126" y="1339"/>
                    <a:pt x="13004" y="1461"/>
                  </a:cubicBezTo>
                  <a:lnTo>
                    <a:pt x="10908" y="3557"/>
                  </a:lnTo>
                  <a:lnTo>
                    <a:pt x="9449" y="2098"/>
                  </a:lnTo>
                  <a:cubicBezTo>
                    <a:pt x="9324" y="1974"/>
                    <a:pt x="9161" y="1911"/>
                    <a:pt x="8998" y="1911"/>
                  </a:cubicBezTo>
                  <a:cubicBezTo>
                    <a:pt x="8836" y="1911"/>
                    <a:pt x="8674" y="1973"/>
                    <a:pt x="8550" y="2095"/>
                  </a:cubicBezTo>
                  <a:lnTo>
                    <a:pt x="5139" y="5470"/>
                  </a:lnTo>
                  <a:lnTo>
                    <a:pt x="3677" y="4007"/>
                  </a:lnTo>
                  <a:cubicBezTo>
                    <a:pt x="3552" y="3883"/>
                    <a:pt x="3389" y="3821"/>
                    <a:pt x="3226" y="3821"/>
                  </a:cubicBezTo>
                  <a:cubicBezTo>
                    <a:pt x="3065" y="3821"/>
                    <a:pt x="2903" y="3882"/>
                    <a:pt x="2780" y="4003"/>
                  </a:cubicBezTo>
                  <a:lnTo>
                    <a:pt x="1275" y="5485"/>
                  </a:lnTo>
                  <a:lnTo>
                    <a:pt x="1275" y="638"/>
                  </a:lnTo>
                  <a:cubicBezTo>
                    <a:pt x="1275" y="286"/>
                    <a:pt x="989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09"/>
            <p:cNvSpPr/>
            <p:nvPr/>
          </p:nvSpPr>
          <p:spPr>
            <a:xfrm>
              <a:off x="2503581" y="4885568"/>
              <a:ext cx="103842" cy="20655"/>
            </a:xfrm>
            <a:custGeom>
              <a:avLst/>
              <a:gdLst/>
              <a:ahLst/>
              <a:cxnLst/>
              <a:rect l="l" t="t" r="r" b="b"/>
              <a:pathLst>
                <a:path w="6411" h="1275" extrusionOk="0">
                  <a:moveTo>
                    <a:pt x="637" y="0"/>
                  </a:moveTo>
                  <a:cubicBezTo>
                    <a:pt x="285" y="0"/>
                    <a:pt x="1" y="286"/>
                    <a:pt x="1" y="637"/>
                  </a:cubicBezTo>
                  <a:cubicBezTo>
                    <a:pt x="1" y="989"/>
                    <a:pt x="285" y="1274"/>
                    <a:pt x="637" y="1274"/>
                  </a:cubicBezTo>
                  <a:lnTo>
                    <a:pt x="5774" y="1274"/>
                  </a:lnTo>
                  <a:cubicBezTo>
                    <a:pt x="6125" y="1274"/>
                    <a:pt x="6411" y="989"/>
                    <a:pt x="6411" y="637"/>
                  </a:cubicBezTo>
                  <a:cubicBezTo>
                    <a:pt x="6411" y="286"/>
                    <a:pt x="6125" y="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09"/>
            <p:cNvSpPr/>
            <p:nvPr/>
          </p:nvSpPr>
          <p:spPr>
            <a:xfrm>
              <a:off x="2503581" y="4844323"/>
              <a:ext cx="62587" cy="20639"/>
            </a:xfrm>
            <a:custGeom>
              <a:avLst/>
              <a:gdLst/>
              <a:ahLst/>
              <a:cxnLst/>
              <a:rect l="l" t="t" r="r" b="b"/>
              <a:pathLst>
                <a:path w="3864" h="1274" extrusionOk="0">
                  <a:moveTo>
                    <a:pt x="637" y="0"/>
                  </a:moveTo>
                  <a:cubicBezTo>
                    <a:pt x="285" y="0"/>
                    <a:pt x="1" y="285"/>
                    <a:pt x="1" y="637"/>
                  </a:cubicBezTo>
                  <a:cubicBezTo>
                    <a:pt x="1" y="989"/>
                    <a:pt x="285" y="1273"/>
                    <a:pt x="637" y="1273"/>
                  </a:cubicBezTo>
                  <a:lnTo>
                    <a:pt x="3227" y="1273"/>
                  </a:lnTo>
                  <a:cubicBezTo>
                    <a:pt x="3577" y="1273"/>
                    <a:pt x="3863" y="989"/>
                    <a:pt x="3863" y="637"/>
                  </a:cubicBezTo>
                  <a:cubicBezTo>
                    <a:pt x="3863" y="285"/>
                    <a:pt x="3577" y="0"/>
                    <a:pt x="3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6" name="Google Shape;4716;p109"/>
          <p:cNvGrpSpPr/>
          <p:nvPr/>
        </p:nvGrpSpPr>
        <p:grpSpPr>
          <a:xfrm>
            <a:off x="4475614" y="-1060328"/>
            <a:ext cx="2019176" cy="2019176"/>
            <a:chOff x="1943325" y="-220375"/>
            <a:chExt cx="1298672" cy="1298672"/>
          </a:xfrm>
        </p:grpSpPr>
        <p:sp>
          <p:nvSpPr>
            <p:cNvPr id="4717" name="Google Shape;4717;p10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0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0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0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0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0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0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0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0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0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0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0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0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0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0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0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0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0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0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0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0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0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0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0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0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0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0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0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0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0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0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0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0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0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0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0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0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0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0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0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0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0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0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0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0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0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0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0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6" name="Google Shape;4766;p109"/>
          <p:cNvSpPr txBox="1">
            <a:spLocks noGrp="1"/>
          </p:cNvSpPr>
          <p:nvPr>
            <p:ph type="subTitle" idx="8"/>
          </p:nvPr>
        </p:nvSpPr>
        <p:spPr>
          <a:xfrm>
            <a:off x="1701712" y="1321896"/>
            <a:ext cx="2674706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We must ensure that customers are informed about the data collection and analysis processes.</a:t>
            </a:r>
            <a:endParaRPr/>
          </a:p>
        </p:txBody>
      </p:sp>
      <p:sp>
        <p:nvSpPr>
          <p:cNvPr id="4767" name="Google Shape;4767;p109"/>
          <p:cNvSpPr/>
          <p:nvPr/>
        </p:nvSpPr>
        <p:spPr>
          <a:xfrm>
            <a:off x="900834" y="2482343"/>
            <a:ext cx="573376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8" name="Google Shape;4768;p109"/>
          <p:cNvSpPr/>
          <p:nvPr/>
        </p:nvSpPr>
        <p:spPr>
          <a:xfrm>
            <a:off x="1008677" y="2589916"/>
            <a:ext cx="348759" cy="339154"/>
          </a:xfrm>
          <a:custGeom>
            <a:avLst/>
            <a:gdLst/>
            <a:ahLst/>
            <a:cxnLst/>
            <a:rect l="l" t="t" r="r" b="b"/>
            <a:pathLst>
              <a:path w="11551" h="11528" extrusionOk="0">
                <a:moveTo>
                  <a:pt x="5478" y="691"/>
                </a:moveTo>
                <a:lnTo>
                  <a:pt x="5478" y="2501"/>
                </a:lnTo>
                <a:lnTo>
                  <a:pt x="6240" y="3240"/>
                </a:lnTo>
                <a:lnTo>
                  <a:pt x="5478" y="3978"/>
                </a:lnTo>
                <a:lnTo>
                  <a:pt x="5478" y="5502"/>
                </a:lnTo>
                <a:lnTo>
                  <a:pt x="4239" y="5502"/>
                </a:lnTo>
                <a:lnTo>
                  <a:pt x="3215" y="4478"/>
                </a:lnTo>
                <a:lnTo>
                  <a:pt x="2215" y="5502"/>
                </a:lnTo>
                <a:lnTo>
                  <a:pt x="763" y="5502"/>
                </a:lnTo>
                <a:cubicBezTo>
                  <a:pt x="882" y="2906"/>
                  <a:pt x="2930" y="858"/>
                  <a:pt x="5478" y="691"/>
                </a:cubicBezTo>
                <a:close/>
                <a:moveTo>
                  <a:pt x="6121" y="715"/>
                </a:moveTo>
                <a:cubicBezTo>
                  <a:pt x="8693" y="858"/>
                  <a:pt x="10765" y="2906"/>
                  <a:pt x="10884" y="5502"/>
                </a:cubicBezTo>
                <a:lnTo>
                  <a:pt x="9145" y="5502"/>
                </a:lnTo>
                <a:lnTo>
                  <a:pt x="8407" y="6240"/>
                </a:lnTo>
                <a:lnTo>
                  <a:pt x="7669" y="5502"/>
                </a:lnTo>
                <a:lnTo>
                  <a:pt x="6121" y="5502"/>
                </a:lnTo>
                <a:lnTo>
                  <a:pt x="6121" y="4264"/>
                </a:lnTo>
                <a:lnTo>
                  <a:pt x="7121" y="3240"/>
                </a:lnTo>
                <a:lnTo>
                  <a:pt x="6121" y="2216"/>
                </a:lnTo>
                <a:lnTo>
                  <a:pt x="6121" y="715"/>
                </a:lnTo>
                <a:close/>
                <a:moveTo>
                  <a:pt x="10836" y="6121"/>
                </a:moveTo>
                <a:cubicBezTo>
                  <a:pt x="10669" y="8669"/>
                  <a:pt x="8645" y="10646"/>
                  <a:pt x="6145" y="10812"/>
                </a:cubicBezTo>
                <a:lnTo>
                  <a:pt x="6145" y="9169"/>
                </a:lnTo>
                <a:lnTo>
                  <a:pt x="5406" y="8431"/>
                </a:lnTo>
                <a:lnTo>
                  <a:pt x="6145" y="7669"/>
                </a:lnTo>
                <a:lnTo>
                  <a:pt x="6145" y="6121"/>
                </a:lnTo>
                <a:lnTo>
                  <a:pt x="7383" y="6121"/>
                </a:lnTo>
                <a:lnTo>
                  <a:pt x="8407" y="7145"/>
                </a:lnTo>
                <a:lnTo>
                  <a:pt x="9407" y="6121"/>
                </a:lnTo>
                <a:close/>
                <a:moveTo>
                  <a:pt x="3215" y="5454"/>
                </a:moveTo>
                <a:lnTo>
                  <a:pt x="3978" y="6192"/>
                </a:lnTo>
                <a:lnTo>
                  <a:pt x="5478" y="6192"/>
                </a:lnTo>
                <a:lnTo>
                  <a:pt x="5478" y="7431"/>
                </a:lnTo>
                <a:lnTo>
                  <a:pt x="4478" y="8455"/>
                </a:lnTo>
                <a:lnTo>
                  <a:pt x="5478" y="9455"/>
                </a:lnTo>
                <a:lnTo>
                  <a:pt x="5478" y="10836"/>
                </a:lnTo>
                <a:cubicBezTo>
                  <a:pt x="2977" y="10646"/>
                  <a:pt x="953" y="8669"/>
                  <a:pt x="763" y="6192"/>
                </a:cubicBezTo>
                <a:lnTo>
                  <a:pt x="2477" y="6192"/>
                </a:lnTo>
                <a:lnTo>
                  <a:pt x="3215" y="5454"/>
                </a:lnTo>
                <a:close/>
                <a:moveTo>
                  <a:pt x="5707" y="0"/>
                </a:moveTo>
                <a:cubicBezTo>
                  <a:pt x="4233" y="0"/>
                  <a:pt x="2768" y="639"/>
                  <a:pt x="1715" y="1692"/>
                </a:cubicBezTo>
                <a:cubicBezTo>
                  <a:pt x="596" y="2787"/>
                  <a:pt x="0" y="4287"/>
                  <a:pt x="0" y="5835"/>
                </a:cubicBezTo>
                <a:cubicBezTo>
                  <a:pt x="48" y="7359"/>
                  <a:pt x="643" y="8788"/>
                  <a:pt x="1739" y="9860"/>
                </a:cubicBezTo>
                <a:cubicBezTo>
                  <a:pt x="2769" y="10866"/>
                  <a:pt x="4235" y="11528"/>
                  <a:pt x="5709" y="11528"/>
                </a:cubicBezTo>
                <a:cubicBezTo>
                  <a:pt x="5735" y="11528"/>
                  <a:pt x="5761" y="11527"/>
                  <a:pt x="5787" y="11527"/>
                </a:cubicBezTo>
                <a:cubicBezTo>
                  <a:pt x="5813" y="11527"/>
                  <a:pt x="5838" y="11528"/>
                  <a:pt x="5863" y="11528"/>
                </a:cubicBezTo>
                <a:cubicBezTo>
                  <a:pt x="7293" y="11528"/>
                  <a:pt x="8783" y="10866"/>
                  <a:pt x="9836" y="9860"/>
                </a:cubicBezTo>
                <a:cubicBezTo>
                  <a:pt x="10908" y="8788"/>
                  <a:pt x="11503" y="7359"/>
                  <a:pt x="11551" y="5835"/>
                </a:cubicBezTo>
                <a:lnTo>
                  <a:pt x="11551" y="5502"/>
                </a:lnTo>
                <a:cubicBezTo>
                  <a:pt x="11431" y="4073"/>
                  <a:pt x="10908" y="2716"/>
                  <a:pt x="9860" y="1692"/>
                </a:cubicBezTo>
                <a:cubicBezTo>
                  <a:pt x="8830" y="662"/>
                  <a:pt x="7317" y="0"/>
                  <a:pt x="5864" y="0"/>
                </a:cubicBezTo>
                <a:cubicBezTo>
                  <a:pt x="5839" y="0"/>
                  <a:pt x="5813" y="0"/>
                  <a:pt x="5787" y="1"/>
                </a:cubicBezTo>
                <a:cubicBezTo>
                  <a:pt x="5761" y="0"/>
                  <a:pt x="5734" y="0"/>
                  <a:pt x="57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4769" name="Google Shape;4769;p10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0" name="Google Shape;4770;p10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1" name="Google Shape;4771;p109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2" name="Google Shape;4772;p10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3" name="Google Shape;4773;p10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52;p82">
            <a:extLst>
              <a:ext uri="{FF2B5EF4-FFF2-40B4-BE49-F238E27FC236}">
                <a16:creationId xmlns:a16="http://schemas.microsoft.com/office/drawing/2014/main" id="{C26532A4-5F9A-D1F4-8DCD-8C9578005BF6}"/>
              </a:ext>
            </a:extLst>
          </p:cNvPr>
          <p:cNvSpPr/>
          <p:nvPr/>
        </p:nvSpPr>
        <p:spPr>
          <a:xfrm>
            <a:off x="4778117" y="254253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3418;p82">
            <a:extLst>
              <a:ext uri="{FF2B5EF4-FFF2-40B4-BE49-F238E27FC236}">
                <a16:creationId xmlns:a16="http://schemas.microsoft.com/office/drawing/2014/main" id="{DB1122D1-230B-456A-71EC-6A70CE2B63D7}"/>
              </a:ext>
            </a:extLst>
          </p:cNvPr>
          <p:cNvGrpSpPr/>
          <p:nvPr/>
        </p:nvGrpSpPr>
        <p:grpSpPr>
          <a:xfrm>
            <a:off x="4890907" y="2636043"/>
            <a:ext cx="328083" cy="328057"/>
            <a:chOff x="2477933" y="3080134"/>
            <a:chExt cx="375340" cy="375308"/>
          </a:xfrm>
        </p:grpSpPr>
        <p:sp>
          <p:nvSpPr>
            <p:cNvPr id="13" name="Google Shape;3419;p82">
              <a:extLst>
                <a:ext uri="{FF2B5EF4-FFF2-40B4-BE49-F238E27FC236}">
                  <a16:creationId xmlns:a16="http://schemas.microsoft.com/office/drawing/2014/main" id="{6B9A152F-F28F-8E51-D9D9-55E778FA8184}"/>
                </a:ext>
              </a:extLst>
            </p:cNvPr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20;p82">
              <a:extLst>
                <a:ext uri="{FF2B5EF4-FFF2-40B4-BE49-F238E27FC236}">
                  <a16:creationId xmlns:a16="http://schemas.microsoft.com/office/drawing/2014/main" id="{D8B0D68A-1B08-5DE3-1095-D53929276F58}"/>
                </a:ext>
              </a:extLst>
            </p:cNvPr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21;p82">
              <a:extLst>
                <a:ext uri="{FF2B5EF4-FFF2-40B4-BE49-F238E27FC236}">
                  <a16:creationId xmlns:a16="http://schemas.microsoft.com/office/drawing/2014/main" id="{58530C11-432D-A7AD-CED5-8BF9A6C83836}"/>
                </a:ext>
              </a:extLst>
            </p:cNvPr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847;p65">
            <a:extLst>
              <a:ext uri="{FF2B5EF4-FFF2-40B4-BE49-F238E27FC236}">
                <a16:creationId xmlns:a16="http://schemas.microsoft.com/office/drawing/2014/main" id="{AFBC3DB1-6EED-DB80-C9D5-EFB7F8FA498B}"/>
              </a:ext>
            </a:extLst>
          </p:cNvPr>
          <p:cNvSpPr/>
          <p:nvPr/>
        </p:nvSpPr>
        <p:spPr>
          <a:xfrm>
            <a:off x="4811220" y="369836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853;p65">
            <a:extLst>
              <a:ext uri="{FF2B5EF4-FFF2-40B4-BE49-F238E27FC236}">
                <a16:creationId xmlns:a16="http://schemas.microsoft.com/office/drawing/2014/main" id="{CE5BA121-A1F9-20FC-AB57-7198087047E5}"/>
              </a:ext>
            </a:extLst>
          </p:cNvPr>
          <p:cNvGrpSpPr/>
          <p:nvPr/>
        </p:nvGrpSpPr>
        <p:grpSpPr>
          <a:xfrm>
            <a:off x="4936129" y="3813124"/>
            <a:ext cx="299787" cy="301003"/>
            <a:chOff x="7025531" y="2456707"/>
            <a:chExt cx="337712" cy="339120"/>
          </a:xfrm>
        </p:grpSpPr>
        <p:sp>
          <p:nvSpPr>
            <p:cNvPr id="20" name="Google Shape;2854;p65">
              <a:extLst>
                <a:ext uri="{FF2B5EF4-FFF2-40B4-BE49-F238E27FC236}">
                  <a16:creationId xmlns:a16="http://schemas.microsoft.com/office/drawing/2014/main" id="{D1E551E4-D770-F170-29B6-6DCD7C62FEF6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1" name="Google Shape;2855;p65">
              <a:extLst>
                <a:ext uri="{FF2B5EF4-FFF2-40B4-BE49-F238E27FC236}">
                  <a16:creationId xmlns:a16="http://schemas.microsoft.com/office/drawing/2014/main" id="{E89A7B45-13AB-1070-779C-3FAEA9890C37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2" name="Google Shape;2856;p65">
              <a:extLst>
                <a:ext uri="{FF2B5EF4-FFF2-40B4-BE49-F238E27FC236}">
                  <a16:creationId xmlns:a16="http://schemas.microsoft.com/office/drawing/2014/main" id="{6584D5C8-0FC0-22D4-0CCE-0ED6A39BD41E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3" name="Google Shape;2857;p65">
              <a:extLst>
                <a:ext uri="{FF2B5EF4-FFF2-40B4-BE49-F238E27FC236}">
                  <a16:creationId xmlns:a16="http://schemas.microsoft.com/office/drawing/2014/main" id="{37C1EE01-70CD-CED0-E7EB-F567F3C3F4AF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6" name="Google Shape;4694;p109">
            <a:extLst>
              <a:ext uri="{FF2B5EF4-FFF2-40B4-BE49-F238E27FC236}">
                <a16:creationId xmlns:a16="http://schemas.microsoft.com/office/drawing/2014/main" id="{CB37C600-5EEE-08CF-BA4F-1A3D40B6A4D6}"/>
              </a:ext>
            </a:extLst>
          </p:cNvPr>
          <p:cNvSpPr txBox="1">
            <a:spLocks/>
          </p:cNvSpPr>
          <p:nvPr/>
        </p:nvSpPr>
        <p:spPr>
          <a:xfrm>
            <a:off x="5671313" y="2510351"/>
            <a:ext cx="255862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>
                <a:solidFill>
                  <a:srgbClr val="FFFFFF"/>
                </a:solidFill>
              </a:rPr>
              <a:t> Philippians 2:4 ‘‘Everyone should look out not only for his own interests but also for the interests of others’’, </a:t>
            </a:r>
          </a:p>
          <a:p>
            <a:pPr marL="0" indent="0"/>
            <a:endParaRPr lang="en-US"/>
          </a:p>
        </p:txBody>
      </p:sp>
      <p:sp>
        <p:nvSpPr>
          <p:cNvPr id="28" name="Google Shape;4694;p109">
            <a:extLst>
              <a:ext uri="{FF2B5EF4-FFF2-40B4-BE49-F238E27FC236}">
                <a16:creationId xmlns:a16="http://schemas.microsoft.com/office/drawing/2014/main" id="{39D75D9B-991C-731D-ECE6-0DD46BB9BA20}"/>
              </a:ext>
            </a:extLst>
          </p:cNvPr>
          <p:cNvSpPr txBox="1">
            <a:spLocks/>
          </p:cNvSpPr>
          <p:nvPr/>
        </p:nvSpPr>
        <p:spPr>
          <a:xfrm>
            <a:off x="5724296" y="3630432"/>
            <a:ext cx="22818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>
                <a:solidFill>
                  <a:srgbClr val="FFFFFF"/>
                </a:solidFill>
              </a:rPr>
              <a:t>1 Corinthians 4:2 "Now it is required that those who have been given a trust must prove faithful."</a:t>
            </a:r>
            <a:endParaRPr lang="en-US"/>
          </a:p>
          <a:p>
            <a:pPr marL="0" inden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4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4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4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4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/>
              <a:t>Thank 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chemeClr val="dk2"/>
                </a:solidFill>
              </a:rPr>
              <a:t>you</a:t>
            </a: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0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/>
              <a:t>Business Understanding</a:t>
            </a:r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/>
              <a:t>Data Understanding  and Preparation</a:t>
            </a:r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75" y="3741921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77438" y="1598711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/>
              <a:t>Results and Evaluation</a:t>
            </a:r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29413" y="2732749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Recommendations</a:t>
            </a:r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/>
              <a:t>Faith and Ethics Implications</a:t>
            </a:r>
            <a:endParaRPr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Businness</a:t>
            </a:r>
            <a:r>
              <a:rPr lang="en"/>
              <a:t> Understanding</a:t>
            </a:r>
            <a:endParaRPr/>
          </a:p>
        </p:txBody>
      </p:sp>
      <p:sp>
        <p:nvSpPr>
          <p:cNvPr id="3345" name="Google Shape;3345;p82"/>
          <p:cNvSpPr txBox="1">
            <a:spLocks noGrp="1"/>
          </p:cNvSpPr>
          <p:nvPr>
            <p:ph type="subTitle" idx="1"/>
          </p:nvPr>
        </p:nvSpPr>
        <p:spPr>
          <a:xfrm>
            <a:off x="3387189" y="2026668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/>
              <a:t>Business Goal</a:t>
            </a:r>
            <a:endParaRPr lang="en-US"/>
          </a:p>
        </p:txBody>
      </p:sp>
      <p:sp>
        <p:nvSpPr>
          <p:cNvPr id="3346" name="Google Shape;3346;p82"/>
          <p:cNvSpPr txBox="1">
            <a:spLocks noGrp="1"/>
          </p:cNvSpPr>
          <p:nvPr>
            <p:ph type="subTitle" idx="2"/>
          </p:nvPr>
        </p:nvSpPr>
        <p:spPr>
          <a:xfrm>
            <a:off x="3387941" y="2573621"/>
            <a:ext cx="2161861" cy="107517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>
                <a:cs typeface="Times New Roman"/>
              </a:rPr>
              <a:t>This will be to reduce Customer Churn by lowering the rate at which clients leave the bank. . </a:t>
            </a:r>
            <a:endParaRPr lang="en"/>
          </a:p>
          <a:p>
            <a:pPr marL="0" indent="0"/>
            <a:endParaRPr lang="en"/>
          </a:p>
        </p:txBody>
      </p:sp>
      <p:sp>
        <p:nvSpPr>
          <p:cNvPr id="3347" name="Google Shape;3347;p82"/>
          <p:cNvSpPr txBox="1">
            <a:spLocks noGrp="1"/>
          </p:cNvSpPr>
          <p:nvPr>
            <p:ph type="subTitle" idx="3"/>
          </p:nvPr>
        </p:nvSpPr>
        <p:spPr>
          <a:xfrm>
            <a:off x="5754481" y="202058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/>
              <a:t>Data Mining Goal</a:t>
            </a:r>
          </a:p>
        </p:txBody>
      </p:sp>
      <p:sp>
        <p:nvSpPr>
          <p:cNvPr id="3348" name="Google Shape;3348;p82"/>
          <p:cNvSpPr txBox="1">
            <a:spLocks noGrp="1"/>
          </p:cNvSpPr>
          <p:nvPr>
            <p:ph type="subTitle" idx="4"/>
          </p:nvPr>
        </p:nvSpPr>
        <p:spPr>
          <a:xfrm>
            <a:off x="5892891" y="2730903"/>
            <a:ext cx="2237763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Use predictive analytics to find trends and factors contributing to client churn. </a:t>
            </a:r>
          </a:p>
          <a:p>
            <a:pPr marL="0" indent="0"/>
            <a:endParaRPr lang="en"/>
          </a:p>
        </p:txBody>
      </p:sp>
      <p:sp>
        <p:nvSpPr>
          <p:cNvPr id="3349" name="Google Shape;3349;p82"/>
          <p:cNvSpPr txBox="1">
            <a:spLocks noGrp="1"/>
          </p:cNvSpPr>
          <p:nvPr>
            <p:ph type="subTitle" idx="5"/>
          </p:nvPr>
        </p:nvSpPr>
        <p:spPr>
          <a:xfrm>
            <a:off x="306947" y="1977555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/>
              <a:t>Business Problem</a:t>
            </a:r>
          </a:p>
        </p:txBody>
      </p:sp>
      <p:sp>
        <p:nvSpPr>
          <p:cNvPr id="3350" name="Google Shape;3350;p82"/>
          <p:cNvSpPr txBox="1">
            <a:spLocks noGrp="1"/>
          </p:cNvSpPr>
          <p:nvPr>
            <p:ph type="subTitle" idx="6"/>
          </p:nvPr>
        </p:nvSpPr>
        <p:spPr>
          <a:xfrm>
            <a:off x="-415" y="2417351"/>
            <a:ext cx="3103529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Retaining a new customer is anywhere from 5 to 25 times more expensive.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/>
              <a:t>The banking sector, particularly in North America, experiences an annual churn rate of around 11%. </a:t>
            </a:r>
          </a:p>
        </p:txBody>
      </p:sp>
      <p:sp>
        <p:nvSpPr>
          <p:cNvPr id="3351" name="Google Shape;3351;p82"/>
          <p:cNvSpPr/>
          <p:nvPr/>
        </p:nvSpPr>
        <p:spPr>
          <a:xfrm>
            <a:off x="1146371" y="147787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4081601" y="145757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535413" y="14159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5289515" y="1103195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687725" y="158063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4198869" y="1568946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1254035" y="1593793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>
          <a:extLst>
            <a:ext uri="{FF2B5EF4-FFF2-40B4-BE49-F238E27FC236}">
              <a16:creationId xmlns:a16="http://schemas.microsoft.com/office/drawing/2014/main" id="{F44B02CA-306E-E12B-2A94-4610189A9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>
            <a:extLst>
              <a:ext uri="{FF2B5EF4-FFF2-40B4-BE49-F238E27FC236}">
                <a16:creationId xmlns:a16="http://schemas.microsoft.com/office/drawing/2014/main" id="{1D0EE581-AB6D-D2EE-A3AE-A19EFBCA9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Data Understanding and Preparation</a:t>
            </a:r>
          </a:p>
        </p:txBody>
      </p:sp>
      <p:sp>
        <p:nvSpPr>
          <p:cNvPr id="3061" name="Google Shape;3061;p74">
            <a:extLst>
              <a:ext uri="{FF2B5EF4-FFF2-40B4-BE49-F238E27FC236}">
                <a16:creationId xmlns:a16="http://schemas.microsoft.com/office/drawing/2014/main" id="{FAE9F44B-5275-6D66-A914-8DB050C5D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1000" y="1119351"/>
            <a:ext cx="6702000" cy="309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2000"/>
              <a:t>Data description </a:t>
            </a:r>
          </a:p>
          <a:p>
            <a:pPr marL="139700" indent="0">
              <a:buClr>
                <a:schemeClr val="dk2"/>
              </a:buClr>
              <a:buNone/>
            </a:pPr>
            <a:endParaRPr lang="en-US"/>
          </a:p>
          <a:p>
            <a:pPr marL="139700" indent="0">
              <a:buFont typeface="Wingdings" panose="05000000000000000000" pitchFamily="2" charset="2"/>
              <a:buNone/>
            </a:pPr>
            <a:endParaRPr lang="en-US"/>
          </a:p>
        </p:txBody>
      </p:sp>
      <p:grpSp>
        <p:nvGrpSpPr>
          <p:cNvPr id="3062" name="Google Shape;3062;p74">
            <a:extLst>
              <a:ext uri="{FF2B5EF4-FFF2-40B4-BE49-F238E27FC236}">
                <a16:creationId xmlns:a16="http://schemas.microsoft.com/office/drawing/2014/main" id="{0F602895-F34B-909A-4A9C-D94FD1C2B50E}"/>
              </a:ext>
            </a:extLst>
          </p:cNvPr>
          <p:cNvGrpSpPr/>
          <p:nvPr/>
        </p:nvGrpSpPr>
        <p:grpSpPr>
          <a:xfrm>
            <a:off x="7579484" y="1121939"/>
            <a:ext cx="793256" cy="182899"/>
            <a:chOff x="2685575" y="2835950"/>
            <a:chExt cx="433000" cy="99825"/>
          </a:xfrm>
        </p:grpSpPr>
        <p:sp>
          <p:nvSpPr>
            <p:cNvPr id="3063" name="Google Shape;3063;p74">
              <a:extLst>
                <a:ext uri="{FF2B5EF4-FFF2-40B4-BE49-F238E27FC236}">
                  <a16:creationId xmlns:a16="http://schemas.microsoft.com/office/drawing/2014/main" id="{67F1990B-E243-E498-09FC-DAFD5B7BBF0B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>
              <a:extLst>
                <a:ext uri="{FF2B5EF4-FFF2-40B4-BE49-F238E27FC236}">
                  <a16:creationId xmlns:a16="http://schemas.microsoft.com/office/drawing/2014/main" id="{E0FD49AD-96C3-E5C3-56B8-4BE91CACD389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>
              <a:extLst>
                <a:ext uri="{FF2B5EF4-FFF2-40B4-BE49-F238E27FC236}">
                  <a16:creationId xmlns:a16="http://schemas.microsoft.com/office/drawing/2014/main" id="{1788CC82-E5EB-27F6-E3FD-863A22EE49B9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>
              <a:extLst>
                <a:ext uri="{FF2B5EF4-FFF2-40B4-BE49-F238E27FC236}">
                  <a16:creationId xmlns:a16="http://schemas.microsoft.com/office/drawing/2014/main" id="{5F8F0B4D-1EF4-9DB5-7E79-294002A2C67F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>
            <a:extLst>
              <a:ext uri="{FF2B5EF4-FFF2-40B4-BE49-F238E27FC236}">
                <a16:creationId xmlns:a16="http://schemas.microsoft.com/office/drawing/2014/main" id="{66624F20-0F20-C119-5DE2-BE1CFEA7EDBA}"/>
              </a:ext>
            </a:extLst>
          </p:cNvPr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>
            <a:extLst>
              <a:ext uri="{FF2B5EF4-FFF2-40B4-BE49-F238E27FC236}">
                <a16:creationId xmlns:a16="http://schemas.microsoft.com/office/drawing/2014/main" id="{5C33FF5D-952C-C025-3AD1-D2C923F18128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>
            <a:extLst>
              <a:ext uri="{FF2B5EF4-FFF2-40B4-BE49-F238E27FC236}">
                <a16:creationId xmlns:a16="http://schemas.microsoft.com/office/drawing/2014/main" id="{997A6BED-0335-7AB6-2B56-F4F5D8A24D01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  <a:extLst>
              <a:ext uri="{FF2B5EF4-FFF2-40B4-BE49-F238E27FC236}">
                <a16:creationId xmlns:a16="http://schemas.microsoft.com/office/drawing/2014/main" id="{E7B703DD-32EA-07CB-FF5C-B49217CD575F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215B4D-8603-0F34-6E28-3420A2184BC9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74837-5049-E705-986B-68152AA83D33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screen&#10;&#10;Description automatically generated">
            <a:extLst>
              <a:ext uri="{FF2B5EF4-FFF2-40B4-BE49-F238E27FC236}">
                <a16:creationId xmlns:a16="http://schemas.microsoft.com/office/drawing/2014/main" id="{BB7B4575-0564-E78C-B9BF-E82BC1296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492" y="1957217"/>
            <a:ext cx="7380387" cy="22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327059" y="364121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Exploratory Data Analysis (EDA)</a:t>
            </a:r>
            <a:endParaRPr lang="en-US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Picture 34" descr="A graph of age distribution&#10;&#10;Description automatically generated">
            <a:extLst>
              <a:ext uri="{FF2B5EF4-FFF2-40B4-BE49-F238E27FC236}">
                <a16:creationId xmlns:a16="http://schemas.microsoft.com/office/drawing/2014/main" id="{883F06A7-A5D8-7F2D-E8C7-728B79714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2" y="2125265"/>
            <a:ext cx="2937983" cy="1745755"/>
          </a:xfrm>
          <a:prstGeom prst="rect">
            <a:avLst/>
          </a:prstGeom>
        </p:spPr>
      </p:pic>
      <p:pic>
        <p:nvPicPr>
          <p:cNvPr id="38" name="Picture 37" descr="A graph with a blue and purple squares&#10;&#10;Description automatically generated">
            <a:extLst>
              <a:ext uri="{FF2B5EF4-FFF2-40B4-BE49-F238E27FC236}">
                <a16:creationId xmlns:a16="http://schemas.microsoft.com/office/drawing/2014/main" id="{3C378483-E5C1-4586-81B9-42709D153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630" y="2125264"/>
            <a:ext cx="2823193" cy="1812727"/>
          </a:xfrm>
          <a:prstGeom prst="rect">
            <a:avLst/>
          </a:prstGeom>
        </p:spPr>
      </p:pic>
      <p:sp>
        <p:nvSpPr>
          <p:cNvPr id="40" name="Google Shape;3061;p74">
            <a:extLst>
              <a:ext uri="{FF2B5EF4-FFF2-40B4-BE49-F238E27FC236}">
                <a16:creationId xmlns:a16="http://schemas.microsoft.com/office/drawing/2014/main" id="{A854BB9C-8E2B-728E-1630-CD139A704B37}"/>
              </a:ext>
            </a:extLst>
          </p:cNvPr>
          <p:cNvSpPr txBox="1">
            <a:spLocks/>
          </p:cNvSpPr>
          <p:nvPr/>
        </p:nvSpPr>
        <p:spPr>
          <a:xfrm>
            <a:off x="231590" y="1134529"/>
            <a:ext cx="2438074" cy="7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endParaRPr lang="en-US" sz="1400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FFFFFF"/>
                </a:solidFill>
                <a:cs typeface="Times New Roman"/>
              </a:rPr>
              <a:t>Distribution of Customer’s age</a:t>
            </a:r>
            <a:endParaRPr lang="en-US" sz="1400">
              <a:cs typeface="Times New Roman"/>
            </a:endParaRPr>
          </a:p>
          <a:p>
            <a:pPr>
              <a:lnSpc>
                <a:spcPct val="114999"/>
              </a:lnSpc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marL="139700" indent="0">
              <a:lnSpc>
                <a:spcPct val="114999"/>
              </a:lnSpc>
              <a:buClr>
                <a:srgbClr val="72F49A"/>
              </a:buClr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algn="r"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</p:txBody>
      </p:sp>
      <p:sp>
        <p:nvSpPr>
          <p:cNvPr id="42" name="Google Shape;3061;p74">
            <a:extLst>
              <a:ext uri="{FF2B5EF4-FFF2-40B4-BE49-F238E27FC236}">
                <a16:creationId xmlns:a16="http://schemas.microsoft.com/office/drawing/2014/main" id="{9C7AEEED-835B-60FA-3987-3CAAABE66CF7}"/>
              </a:ext>
            </a:extLst>
          </p:cNvPr>
          <p:cNvSpPr txBox="1">
            <a:spLocks/>
          </p:cNvSpPr>
          <p:nvPr/>
        </p:nvSpPr>
        <p:spPr>
          <a:xfrm>
            <a:off x="3352515" y="1134530"/>
            <a:ext cx="2438074" cy="7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endParaRPr lang="en-US" sz="1400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FFFFFF"/>
                </a:solidFill>
                <a:cs typeface="Times New Roman"/>
              </a:rPr>
              <a:t>Distribution of Customer’s Gender</a:t>
            </a:r>
            <a:endParaRPr lang="en-US" sz="1400">
              <a:cs typeface="Times New Roman"/>
            </a:endParaRPr>
          </a:p>
          <a:p>
            <a:pPr>
              <a:lnSpc>
                <a:spcPct val="114999"/>
              </a:lnSpc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marL="139700" indent="0">
              <a:lnSpc>
                <a:spcPct val="114999"/>
              </a:lnSpc>
              <a:buClr>
                <a:srgbClr val="72F49A"/>
              </a:buClr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algn="r"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</p:txBody>
      </p:sp>
      <p:sp>
        <p:nvSpPr>
          <p:cNvPr id="44" name="Google Shape;3061;p74">
            <a:extLst>
              <a:ext uri="{FF2B5EF4-FFF2-40B4-BE49-F238E27FC236}">
                <a16:creationId xmlns:a16="http://schemas.microsoft.com/office/drawing/2014/main" id="{8929DD7D-708F-C830-3AD4-54E08EFEB042}"/>
              </a:ext>
            </a:extLst>
          </p:cNvPr>
          <p:cNvSpPr txBox="1">
            <a:spLocks/>
          </p:cNvSpPr>
          <p:nvPr/>
        </p:nvSpPr>
        <p:spPr>
          <a:xfrm>
            <a:off x="6040352" y="1094346"/>
            <a:ext cx="2844373" cy="7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endParaRPr lang="en-US" sz="1400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FFFFFF"/>
                </a:solidFill>
                <a:cs typeface="Times New Roman"/>
              </a:rPr>
              <a:t>Number of Customers by Group Age and Geography</a:t>
            </a:r>
            <a:endParaRPr lang="en-US" sz="1400">
              <a:cs typeface="Times New Roman"/>
            </a:endParaRPr>
          </a:p>
          <a:p>
            <a:pPr>
              <a:lnSpc>
                <a:spcPct val="114999"/>
              </a:lnSpc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marL="139700" indent="0">
              <a:lnSpc>
                <a:spcPct val="114999"/>
              </a:lnSpc>
              <a:buClr>
                <a:srgbClr val="72F49A"/>
              </a:buClr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algn="r"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</p:txBody>
      </p:sp>
      <p:pic>
        <p:nvPicPr>
          <p:cNvPr id="45" name="Picture 44" descr="A graph of customers by age group and geography&#10;&#10;Description automatically generated">
            <a:extLst>
              <a:ext uri="{FF2B5EF4-FFF2-40B4-BE49-F238E27FC236}">
                <a16:creationId xmlns:a16="http://schemas.microsoft.com/office/drawing/2014/main" id="{20B09426-376C-F428-71F9-4D18B7C2C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010" y="2125265"/>
            <a:ext cx="2774957" cy="17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061;p74">
            <a:extLst>
              <a:ext uri="{FF2B5EF4-FFF2-40B4-BE49-F238E27FC236}">
                <a16:creationId xmlns:a16="http://schemas.microsoft.com/office/drawing/2014/main" id="{05B5E8DD-CF5B-BF63-0068-C830EB6630CF}"/>
              </a:ext>
            </a:extLst>
          </p:cNvPr>
          <p:cNvSpPr txBox="1">
            <a:spLocks/>
          </p:cNvSpPr>
          <p:nvPr/>
        </p:nvSpPr>
        <p:spPr>
          <a:xfrm>
            <a:off x="718260" y="1045231"/>
            <a:ext cx="3054222" cy="7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lnSpc>
                <a:spcPct val="114999"/>
              </a:lnSpc>
            </a:pPr>
            <a:endParaRPr lang="en-US" sz="11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FFFFFF"/>
                </a:solidFill>
                <a:cs typeface="Times New Roman"/>
              </a:rPr>
              <a:t>Customer’s Churned Based on Credit Score and Balance</a:t>
            </a:r>
            <a:endParaRPr lang="en-US" sz="11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marL="139700" indent="0">
              <a:lnSpc>
                <a:spcPct val="114999"/>
              </a:lnSpc>
              <a:buClr>
                <a:srgbClr val="72F49A"/>
              </a:buClr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algn="r"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</p:txBody>
      </p:sp>
      <p:pic>
        <p:nvPicPr>
          <p:cNvPr id="24" name="Picture 23" descr="A diagram of a number of blue and purple dots&#10;&#10;Description automatically generated">
            <a:extLst>
              <a:ext uri="{FF2B5EF4-FFF2-40B4-BE49-F238E27FC236}">
                <a16:creationId xmlns:a16="http://schemas.microsoft.com/office/drawing/2014/main" id="{974FE50E-1B28-2688-A2C7-0AF6F9F5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2" y="2250281"/>
            <a:ext cx="3743524" cy="2352973"/>
          </a:xfrm>
          <a:prstGeom prst="rect">
            <a:avLst/>
          </a:prstGeom>
        </p:spPr>
      </p:pic>
      <p:pic>
        <p:nvPicPr>
          <p:cNvPr id="25" name="Picture 24" descr="A graph with blue and purple dots&#10;&#10;Description automatically generated">
            <a:extLst>
              <a:ext uri="{FF2B5EF4-FFF2-40B4-BE49-F238E27FC236}">
                <a16:creationId xmlns:a16="http://schemas.microsoft.com/office/drawing/2014/main" id="{38DF39D2-1B3D-608F-C48F-24BF3D677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66" y="294679"/>
            <a:ext cx="3820152" cy="2486919"/>
          </a:xfrm>
          <a:prstGeom prst="rect">
            <a:avLst/>
          </a:prstGeom>
        </p:spPr>
      </p:pic>
      <p:sp>
        <p:nvSpPr>
          <p:cNvPr id="31" name="Google Shape;3061;p74">
            <a:extLst>
              <a:ext uri="{FF2B5EF4-FFF2-40B4-BE49-F238E27FC236}">
                <a16:creationId xmlns:a16="http://schemas.microsoft.com/office/drawing/2014/main" id="{6479DAE3-0679-591B-B857-D2A6F09556BB}"/>
              </a:ext>
            </a:extLst>
          </p:cNvPr>
          <p:cNvSpPr txBox="1">
            <a:spLocks/>
          </p:cNvSpPr>
          <p:nvPr/>
        </p:nvSpPr>
        <p:spPr>
          <a:xfrm>
            <a:off x="4685719" y="3057093"/>
            <a:ext cx="2897954" cy="105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endParaRPr lang="en-US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/>
              <a:t>Customer’s Churn Rate by Age and Gender.</a:t>
            </a:r>
            <a:endParaRPr lang="en-US" sz="1400">
              <a:cs typeface="Times New Roman"/>
            </a:endParaRPr>
          </a:p>
          <a:p>
            <a:pPr marL="139700" indent="0">
              <a:buClr>
                <a:schemeClr val="dk2"/>
              </a:buClr>
            </a:pPr>
            <a:endParaRPr lang="en-US"/>
          </a:p>
          <a:p>
            <a:pPr marL="139700" indent="0"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061;p74">
            <a:extLst>
              <a:ext uri="{FF2B5EF4-FFF2-40B4-BE49-F238E27FC236}">
                <a16:creationId xmlns:a16="http://schemas.microsoft.com/office/drawing/2014/main" id="{05B5E8DD-CF5B-BF63-0068-C830EB6630CF}"/>
              </a:ext>
            </a:extLst>
          </p:cNvPr>
          <p:cNvSpPr txBox="1">
            <a:spLocks/>
          </p:cNvSpPr>
          <p:nvPr/>
        </p:nvSpPr>
        <p:spPr>
          <a:xfrm>
            <a:off x="258381" y="31712"/>
            <a:ext cx="3987374" cy="7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lnSpc>
                <a:spcPct val="114999"/>
              </a:lnSpc>
            </a:pPr>
            <a:endParaRPr lang="en-US" sz="11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rgbClr val="FFFFFF"/>
                </a:solidFill>
                <a:cs typeface="Times New Roman"/>
              </a:rPr>
              <a:t>Customer’s Churn Based on Number of Purchased Products.</a:t>
            </a:r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marL="139700" indent="0">
              <a:lnSpc>
                <a:spcPct val="114999"/>
              </a:lnSpc>
              <a:buClr>
                <a:srgbClr val="72F49A"/>
              </a:buClr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 algn="r"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  <a:p>
            <a:pPr>
              <a:lnSpc>
                <a:spcPct val="114999"/>
              </a:lnSpc>
              <a:buClr>
                <a:srgbClr val="72F49A"/>
              </a:buClr>
              <a:buFont typeface="Wingdings" panose="05000000000000000000" pitchFamily="2" charset="2"/>
              <a:buChar char="Ø"/>
            </a:pPr>
            <a:endParaRPr lang="en-US" sz="1400"/>
          </a:p>
        </p:txBody>
      </p:sp>
      <p:sp>
        <p:nvSpPr>
          <p:cNvPr id="31" name="Google Shape;3061;p74">
            <a:extLst>
              <a:ext uri="{FF2B5EF4-FFF2-40B4-BE49-F238E27FC236}">
                <a16:creationId xmlns:a16="http://schemas.microsoft.com/office/drawing/2014/main" id="{6479DAE3-0679-591B-B857-D2A6F09556BB}"/>
              </a:ext>
            </a:extLst>
          </p:cNvPr>
          <p:cNvSpPr txBox="1">
            <a:spLocks/>
          </p:cNvSpPr>
          <p:nvPr/>
        </p:nvSpPr>
        <p:spPr>
          <a:xfrm>
            <a:off x="4712508" y="-1325"/>
            <a:ext cx="3424805" cy="105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lnSpc>
                <a:spcPct val="114999"/>
              </a:lnSpc>
            </a:pPr>
            <a:endParaRPr lang="en-US" sz="1400">
              <a:solidFill>
                <a:srgbClr val="FFFFFF"/>
              </a:solidFill>
              <a:cs typeface="Times New Roman"/>
            </a:endParaRPr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/>
              <a:t>Customer’s Churn Based on Satisfaction Score.</a:t>
            </a:r>
          </a:p>
          <a:p>
            <a:pPr marL="139700" indent="0">
              <a:buFont typeface="Wingdings" panose="05000000000000000000" pitchFamily="2" charset="2"/>
              <a:buNone/>
            </a:pPr>
            <a:endParaRPr lang="en-US"/>
          </a:p>
        </p:txBody>
      </p:sp>
      <p:pic>
        <p:nvPicPr>
          <p:cNvPr id="32" name="Picture 31" descr="A graph with purple and blue bars&#10;&#10;Description automatically generated">
            <a:extLst>
              <a:ext uri="{FF2B5EF4-FFF2-40B4-BE49-F238E27FC236}">
                <a16:creationId xmlns:a16="http://schemas.microsoft.com/office/drawing/2014/main" id="{794F1D03-0842-5FFD-87CD-5EAE96A4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22" y="857250"/>
            <a:ext cx="2694517" cy="17725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56C1E9-2BA2-0718-A720-81DC1700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74" y="830460"/>
            <a:ext cx="2749958" cy="1808263"/>
          </a:xfrm>
          <a:prstGeom prst="rect">
            <a:avLst/>
          </a:prstGeom>
        </p:spPr>
      </p:pic>
      <p:sp>
        <p:nvSpPr>
          <p:cNvPr id="35" name="Google Shape;3061;p74">
            <a:extLst>
              <a:ext uri="{FF2B5EF4-FFF2-40B4-BE49-F238E27FC236}">
                <a16:creationId xmlns:a16="http://schemas.microsoft.com/office/drawing/2014/main" id="{A6F09C78-9F09-5E8D-72F5-0F63978E2D19}"/>
              </a:ext>
            </a:extLst>
          </p:cNvPr>
          <p:cNvSpPr txBox="1">
            <a:spLocks/>
          </p:cNvSpPr>
          <p:nvPr/>
        </p:nvSpPr>
        <p:spPr>
          <a:xfrm>
            <a:off x="515555" y="2302535"/>
            <a:ext cx="3862359" cy="158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endParaRPr lang="en-US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>
                <a:cs typeface="Times New Roman"/>
              </a:rPr>
              <a:t>Customer’s</a:t>
            </a:r>
            <a:r>
              <a:rPr lang="en-US" sz="1400">
                <a:solidFill>
                  <a:srgbClr val="FFFFFF"/>
                </a:solidFill>
                <a:cs typeface="Times New Roman"/>
              </a:rPr>
              <a:t> Churn Based on Complains</a:t>
            </a:r>
            <a:r>
              <a:rPr lang="en-US" sz="2000"/>
              <a:t> </a:t>
            </a:r>
          </a:p>
          <a:p>
            <a:pPr marL="139700" indent="0">
              <a:buClr>
                <a:schemeClr val="dk2"/>
              </a:buClr>
            </a:pPr>
            <a:endParaRPr lang="en-US"/>
          </a:p>
          <a:p>
            <a:pPr marL="139700" indent="0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37" name="Google Shape;3061;p74">
            <a:extLst>
              <a:ext uri="{FF2B5EF4-FFF2-40B4-BE49-F238E27FC236}">
                <a16:creationId xmlns:a16="http://schemas.microsoft.com/office/drawing/2014/main" id="{EE1C2A6A-D519-2A80-57A7-359278DFCD11}"/>
              </a:ext>
            </a:extLst>
          </p:cNvPr>
          <p:cNvSpPr txBox="1">
            <a:spLocks/>
          </p:cNvSpPr>
          <p:nvPr/>
        </p:nvSpPr>
        <p:spPr>
          <a:xfrm>
            <a:off x="4757156" y="2333789"/>
            <a:ext cx="3121195" cy="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endParaRPr lang="en-US"/>
          </a:p>
          <a:p>
            <a:pPr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 sz="1400"/>
              <a:t>Customer’s Churn Based on Tenure</a:t>
            </a:r>
            <a:endParaRPr lang="en-US" sz="1400">
              <a:solidFill>
                <a:srgbClr val="FFFFFF"/>
              </a:solidFill>
              <a:cs typeface="Times New Roman"/>
            </a:endParaRPr>
          </a:p>
          <a:p>
            <a:pPr marL="139700" indent="0">
              <a:buClr>
                <a:schemeClr val="dk2"/>
              </a:buClr>
            </a:pPr>
            <a:endParaRPr lang="en-US"/>
          </a:p>
          <a:p>
            <a:pPr marL="139700" indent="0">
              <a:buFont typeface="Wingdings" panose="05000000000000000000" pitchFamily="2" charset="2"/>
              <a:buNone/>
            </a:pPr>
            <a:endParaRPr lang="en-US"/>
          </a:p>
        </p:txBody>
      </p:sp>
      <p:pic>
        <p:nvPicPr>
          <p:cNvPr id="38" name="Picture 3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2A40752-929F-5B81-5CEC-4D214A49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43" y="3321844"/>
            <a:ext cx="2843999" cy="1768078"/>
          </a:xfrm>
          <a:prstGeom prst="rect">
            <a:avLst/>
          </a:prstGeom>
        </p:spPr>
      </p:pic>
      <p:pic>
        <p:nvPicPr>
          <p:cNvPr id="39" name="Picture 38" descr="A graph with a purple and blue rectangle&#10;&#10;Description automatically generated">
            <a:extLst>
              <a:ext uri="{FF2B5EF4-FFF2-40B4-BE49-F238E27FC236}">
                <a16:creationId xmlns:a16="http://schemas.microsoft.com/office/drawing/2014/main" id="{039ED754-700F-CD16-6129-399055144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987" y="3321844"/>
            <a:ext cx="2726243" cy="17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72"/>
          <p:cNvSpPr txBox="1">
            <a:spLocks noGrp="1"/>
          </p:cNvSpPr>
          <p:nvPr>
            <p:ph type="title"/>
          </p:nvPr>
        </p:nvSpPr>
        <p:spPr>
          <a:xfrm>
            <a:off x="873156" y="28794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grpSp>
        <p:nvGrpSpPr>
          <p:cNvPr id="3021" name="Google Shape;3021;p72"/>
          <p:cNvGrpSpPr/>
          <p:nvPr/>
        </p:nvGrpSpPr>
        <p:grpSpPr>
          <a:xfrm>
            <a:off x="222264" y="2643220"/>
            <a:ext cx="289170" cy="284718"/>
            <a:chOff x="426000" y="3302025"/>
            <a:chExt cx="220875" cy="217475"/>
          </a:xfrm>
        </p:grpSpPr>
        <p:sp>
          <p:nvSpPr>
            <p:cNvPr id="3022" name="Google Shape;3022;p7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024" name="Google Shape;3024;p72"/>
          <p:cNvGraphicFramePr/>
          <p:nvPr>
            <p:extLst>
              <p:ext uri="{D42A27DB-BD31-4B8C-83A1-F6EECF244321}">
                <p14:modId xmlns:p14="http://schemas.microsoft.com/office/powerpoint/2010/main" val="1683449259"/>
              </p:ext>
            </p:extLst>
          </p:nvPr>
        </p:nvGraphicFramePr>
        <p:xfrm>
          <a:off x="1149100" y="945677"/>
          <a:ext cx="6845800" cy="3795968"/>
        </p:xfrm>
        <a:graphic>
          <a:graphicData uri="http://schemas.openxmlformats.org/drawingml/2006/table">
            <a:tbl>
              <a:tblPr>
                <a:noFill/>
                <a:tableStyleId>{3F91D079-624F-4AB6-BBD4-194CD17FC8E3}</a:tableStyleId>
              </a:tblPr>
              <a:tblGrid>
                <a:gridCol w="342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9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Logistic Regression</a:t>
                      </a:r>
                      <a:endParaRPr sz="20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Bai Jamjuree"/>
                          <a:ea typeface="Arial"/>
                          <a:cs typeface="Bai Jamjuree"/>
                          <a:sym typeface="Arial"/>
                        </a:rPr>
                        <a:t>To predict whether a customer is likely to exit the bank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Logistic Regression</a:t>
                      </a:r>
                      <a:endParaRPr sz="20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Bai Jamjuree"/>
                          <a:ea typeface="Arial"/>
                          <a:cs typeface="Bai Jamjuree"/>
                          <a:sym typeface="Arial"/>
                        </a:rPr>
                        <a:t>To predict whether a customer is likely to file a complaint</a:t>
                      </a:r>
                      <a:endParaRPr lang="en-US" sz="1400" b="0" i="0" u="none" strike="noStrike" cap="none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Chi-Square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Bai Jamjuree"/>
                          <a:ea typeface="Arial"/>
                          <a:cs typeface="Bai Jamjuree"/>
                          <a:sym typeface="Arial"/>
                        </a:rPr>
                        <a:t>To find the association between Geographical Location and Customer Churn 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Two Sampled t-test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Bai Jamjuree"/>
                          <a:ea typeface="Arial"/>
                          <a:cs typeface="Bai Jamjuree"/>
                          <a:sym typeface="Arial"/>
                        </a:rPr>
                        <a:t>To compare the Mean customer churn of Males and Females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9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ANOVA</a:t>
                      </a:r>
                      <a:endParaRPr sz="20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Bai Jamjuree"/>
                          <a:ea typeface="Arial"/>
                          <a:cs typeface="Bai Jamjuree"/>
                          <a:sym typeface="Arial"/>
                        </a:rPr>
                        <a:t>Test whether age, tenure, credit score, balance, products purchased have an effect on Exited Customers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25" name="Google Shape;3025;p7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3589283" y="1648529"/>
            <a:ext cx="4734909" cy="208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Variable "Complain" is highly significant with a p-value (&lt; 2e-16) close to zero and Age (0.000118).</a:t>
            </a:r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For the second Logistic regression, The variable "Exited" is highly significant with a very low p-value. </a:t>
            </a:r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lvl="0">
              <a:buClr>
                <a:schemeClr val="dk2"/>
              </a:buClr>
              <a:buFont typeface="Wingdings" panose="05000000000000000000" pitchFamily="2" charset="2"/>
              <a:buChar char="Ø"/>
            </a:pPr>
            <a:r>
              <a:rPr lang="en-US"/>
              <a:t>We can see the importance of a robust customer service strategy and effective complaint resolution processes to retain customers.</a:t>
            </a:r>
          </a:p>
        </p:txBody>
      </p:sp>
      <p:sp>
        <p:nvSpPr>
          <p:cNvPr id="3298" name="Google Shape;3298;p80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Logistic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Evaluation</a:t>
            </a:r>
            <a:br>
              <a:rPr lang="en"/>
            </a:br>
            <a:endParaRPr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Data Science Project Proposal XL by Slidesgo</vt:lpstr>
      <vt:lpstr>BANK CUSTOMER CHURN</vt:lpstr>
      <vt:lpstr>TABLE OF CONTENTS</vt:lpstr>
      <vt:lpstr>Businness Understanding</vt:lpstr>
      <vt:lpstr>Data Understanding and Preparation</vt:lpstr>
      <vt:lpstr>Exploratory Data Analysis (EDA)</vt:lpstr>
      <vt:lpstr>PowerPoint Presentation</vt:lpstr>
      <vt:lpstr>PowerPoint Presentation</vt:lpstr>
      <vt:lpstr>MODELS</vt:lpstr>
      <vt:lpstr>Results and Evaluation </vt:lpstr>
      <vt:lpstr>Two Sampled T-test</vt:lpstr>
      <vt:lpstr>Chi-Square Test</vt:lpstr>
      <vt:lpstr>ANOVA</vt:lpstr>
      <vt:lpstr>Recommendations</vt:lpstr>
      <vt:lpstr>Faith and Ethics Implications</vt:lpstr>
      <vt:lpstr>Thank 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cp:revision>15</cp:revision>
  <dcterms:modified xsi:type="dcterms:W3CDTF">2024-03-05T03:10:55Z</dcterms:modified>
</cp:coreProperties>
</file>