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4"/>
    <p:sldMasterId id="2147483685" r:id="rId5"/>
  </p:sldMasterIdLst>
  <p:notesMasterIdLst>
    <p:notesMasterId r:id="rId14"/>
  </p:notesMasterIdLst>
  <p:sldIdLst>
    <p:sldId id="256" r:id="rId6"/>
    <p:sldId id="260" r:id="rId7"/>
    <p:sldId id="263" r:id="rId8"/>
    <p:sldId id="287" r:id="rId9"/>
    <p:sldId id="269" r:id="rId10"/>
    <p:sldId id="291" r:id="rId11"/>
    <p:sldId id="292" r:id="rId12"/>
    <p:sldId id="278" r:id="rId13"/>
  </p:sldIdLst>
  <p:sldSz cx="9144000" cy="5143500" type="screen16x9"/>
  <p:notesSz cx="6858000" cy="9144000"/>
  <p:embeddedFontLst>
    <p:embeddedFont>
      <p:font typeface="Inter Black" panose="020B0604020202020204" charset="0"/>
      <p:bold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Proxima Nova Semibold" panose="020B0604020202020204" charset="0"/>
      <p:regular r:id="rId21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8159D2-E0A7-F4CA-3670-06B064C383FB}" v="125" dt="2024-08-23T02:16:00.335"/>
  </p1510:revLst>
</p1510:revInfo>
</file>

<file path=ppt/tableStyles.xml><?xml version="1.0" encoding="utf-8"?>
<a:tblStyleLst xmlns:a="http://schemas.openxmlformats.org/drawingml/2006/main" def="{0CE384C9-CE29-489B-BD62-AF65155DDA7C}">
  <a:tblStyle styleId="{0CE384C9-CE29-489B-BD62-AF65155DDA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96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eab46ae07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eab46ae07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eade470802_0_18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eade470802_0_18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eade470802_0_18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eade470802_0_18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eade470802_0_18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eade470802_0_18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geade470802_0_9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8" name="Google Shape;3138;geade470802_0_9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eade470802_0_9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eade470802_0_9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eade470802_0_19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eade470802_0_19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38700" y="1014588"/>
            <a:ext cx="7266600" cy="21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5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86550" y="3218491"/>
            <a:ext cx="31710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91850"/>
            <a:ext cx="363024" cy="2334040"/>
            <a:chOff x="0" y="691850"/>
            <a:chExt cx="363024" cy="2334040"/>
          </a:xfrm>
        </p:grpSpPr>
        <p:sp>
          <p:nvSpPr>
            <p:cNvPr id="12" name="Google Shape;12;p2"/>
            <p:cNvSpPr/>
            <p:nvPr/>
          </p:nvSpPr>
          <p:spPr>
            <a:xfrm>
              <a:off x="0" y="2011991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747066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148365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253423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227082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1220239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955264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69185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545049" y="536274"/>
            <a:ext cx="1004693" cy="1004693"/>
            <a:chOff x="3002500" y="3111700"/>
            <a:chExt cx="449125" cy="449125"/>
          </a:xfrm>
        </p:grpSpPr>
        <p:sp>
          <p:nvSpPr>
            <p:cNvPr id="21" name="Google Shape;21;p2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799174" y="4607224"/>
            <a:ext cx="1004693" cy="1004693"/>
            <a:chOff x="3002500" y="3111700"/>
            <a:chExt cx="449125" cy="449125"/>
          </a:xfrm>
        </p:grpSpPr>
        <p:sp>
          <p:nvSpPr>
            <p:cNvPr id="24" name="Google Shape;24;p2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1050875" y="625050"/>
            <a:ext cx="70422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050875" y="4500000"/>
            <a:ext cx="70422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691768" y="2044875"/>
            <a:ext cx="1734624" cy="491644"/>
            <a:chOff x="7697618" y="2468900"/>
            <a:chExt cx="1734624" cy="491644"/>
          </a:xfrm>
        </p:grpSpPr>
        <p:sp>
          <p:nvSpPr>
            <p:cNvPr id="29" name="Google Shape;29;p2"/>
            <p:cNvSpPr/>
            <p:nvPr/>
          </p:nvSpPr>
          <p:spPr>
            <a:xfrm>
              <a:off x="7697618" y="2468900"/>
              <a:ext cx="664906" cy="491644"/>
            </a:xfrm>
            <a:custGeom>
              <a:avLst/>
              <a:gdLst/>
              <a:ahLst/>
              <a:cxnLst/>
              <a:rect l="l" t="t" r="r" b="b"/>
              <a:pathLst>
                <a:path w="9333" h="6901" extrusionOk="0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52766" y="2468900"/>
              <a:ext cx="664906" cy="491644"/>
            </a:xfrm>
            <a:custGeom>
              <a:avLst/>
              <a:gdLst/>
              <a:ahLst/>
              <a:cxnLst/>
              <a:rect l="l" t="t" r="r" b="b"/>
              <a:pathLst>
                <a:path w="9333" h="6901" extrusionOk="0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410122" y="2468900"/>
              <a:ext cx="664835" cy="491644"/>
            </a:xfrm>
            <a:custGeom>
              <a:avLst/>
              <a:gdLst/>
              <a:ahLst/>
              <a:cxnLst/>
              <a:rect l="l" t="t" r="r" b="b"/>
              <a:pathLst>
                <a:path w="9332" h="6901" extrusionOk="0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408" y="2468900"/>
              <a:ext cx="664835" cy="491644"/>
            </a:xfrm>
            <a:custGeom>
              <a:avLst/>
              <a:gdLst/>
              <a:ahLst/>
              <a:cxnLst/>
              <a:rect l="l" t="t" r="r" b="b"/>
              <a:pathLst>
                <a:path w="9332" h="6901" extrusionOk="0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_1">
    <p:bg>
      <p:bgPr>
        <a:solidFill>
          <a:schemeClr val="accent1"/>
        </a:solidFill>
        <a:effectLst/>
      </p:bgPr>
    </p:bg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6"/>
          <p:cNvGrpSpPr/>
          <p:nvPr/>
        </p:nvGrpSpPr>
        <p:grpSpPr>
          <a:xfrm>
            <a:off x="7721093" y="348375"/>
            <a:ext cx="1734624" cy="491644"/>
            <a:chOff x="7697618" y="2468900"/>
            <a:chExt cx="1734624" cy="491644"/>
          </a:xfrm>
        </p:grpSpPr>
        <p:sp>
          <p:nvSpPr>
            <p:cNvPr id="770" name="Google Shape;770;p36"/>
            <p:cNvSpPr/>
            <p:nvPr/>
          </p:nvSpPr>
          <p:spPr>
            <a:xfrm>
              <a:off x="7697618" y="2468900"/>
              <a:ext cx="664906" cy="491644"/>
            </a:xfrm>
            <a:custGeom>
              <a:avLst/>
              <a:gdLst/>
              <a:ahLst/>
              <a:cxnLst/>
              <a:rect l="l" t="t" r="r" b="b"/>
              <a:pathLst>
                <a:path w="9333" h="6901" extrusionOk="0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8052766" y="2468900"/>
              <a:ext cx="664906" cy="491644"/>
            </a:xfrm>
            <a:custGeom>
              <a:avLst/>
              <a:gdLst/>
              <a:ahLst/>
              <a:cxnLst/>
              <a:rect l="l" t="t" r="r" b="b"/>
              <a:pathLst>
                <a:path w="9333" h="6901" extrusionOk="0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8410122" y="2468900"/>
              <a:ext cx="664835" cy="491644"/>
            </a:xfrm>
            <a:custGeom>
              <a:avLst/>
              <a:gdLst/>
              <a:ahLst/>
              <a:cxnLst/>
              <a:rect l="l" t="t" r="r" b="b"/>
              <a:pathLst>
                <a:path w="9332" h="6901" extrusionOk="0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8767408" y="2468900"/>
              <a:ext cx="664835" cy="491644"/>
            </a:xfrm>
            <a:custGeom>
              <a:avLst/>
              <a:gdLst/>
              <a:ahLst/>
              <a:cxnLst/>
              <a:rect l="l" t="t" r="r" b="b"/>
              <a:pathLst>
                <a:path w="9332" h="6901" extrusionOk="0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6"/>
          <p:cNvGrpSpPr/>
          <p:nvPr/>
        </p:nvGrpSpPr>
        <p:grpSpPr>
          <a:xfrm>
            <a:off x="8447239" y="4577769"/>
            <a:ext cx="1004693" cy="1004693"/>
            <a:chOff x="3002500" y="3111700"/>
            <a:chExt cx="449125" cy="449125"/>
          </a:xfrm>
        </p:grpSpPr>
        <p:sp>
          <p:nvSpPr>
            <p:cNvPr id="775" name="Google Shape;775;p36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36"/>
          <p:cNvGrpSpPr/>
          <p:nvPr/>
        </p:nvGrpSpPr>
        <p:grpSpPr>
          <a:xfrm>
            <a:off x="0" y="3206450"/>
            <a:ext cx="363024" cy="2334040"/>
            <a:chOff x="0" y="691850"/>
            <a:chExt cx="363024" cy="2334040"/>
          </a:xfrm>
        </p:grpSpPr>
        <p:sp>
          <p:nvSpPr>
            <p:cNvPr id="778" name="Google Shape;778;p36"/>
            <p:cNvSpPr/>
            <p:nvPr/>
          </p:nvSpPr>
          <p:spPr>
            <a:xfrm>
              <a:off x="0" y="2011991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0" y="1747066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0" y="148365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0" y="253423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0" y="227082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0" y="1220239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0" y="955264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0" y="69185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564375" y="2262378"/>
            <a:ext cx="217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1206625" y="3153750"/>
            <a:ext cx="2893800" cy="9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title" idx="2"/>
          </p:nvPr>
        </p:nvSpPr>
        <p:spPr>
          <a:xfrm>
            <a:off x="5401325" y="2262378"/>
            <a:ext cx="217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5043575" y="3153750"/>
            <a:ext cx="2893800" cy="9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title" idx="4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79;p5"/>
          <p:cNvGrpSpPr/>
          <p:nvPr/>
        </p:nvGrpSpPr>
        <p:grpSpPr>
          <a:xfrm>
            <a:off x="7621268" y="1180350"/>
            <a:ext cx="1734624" cy="491644"/>
            <a:chOff x="7697618" y="2468900"/>
            <a:chExt cx="1734624" cy="491644"/>
          </a:xfrm>
        </p:grpSpPr>
        <p:sp>
          <p:nvSpPr>
            <p:cNvPr id="80" name="Google Shape;80;p5"/>
            <p:cNvSpPr/>
            <p:nvPr/>
          </p:nvSpPr>
          <p:spPr>
            <a:xfrm>
              <a:off x="7697618" y="2468900"/>
              <a:ext cx="664906" cy="491644"/>
            </a:xfrm>
            <a:custGeom>
              <a:avLst/>
              <a:gdLst/>
              <a:ahLst/>
              <a:cxnLst/>
              <a:rect l="l" t="t" r="r" b="b"/>
              <a:pathLst>
                <a:path w="9333" h="6901" extrusionOk="0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052766" y="2468900"/>
              <a:ext cx="664906" cy="491644"/>
            </a:xfrm>
            <a:custGeom>
              <a:avLst/>
              <a:gdLst/>
              <a:ahLst/>
              <a:cxnLst/>
              <a:rect l="l" t="t" r="r" b="b"/>
              <a:pathLst>
                <a:path w="9333" h="6901" extrusionOk="0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410122" y="2468900"/>
              <a:ext cx="664835" cy="491644"/>
            </a:xfrm>
            <a:custGeom>
              <a:avLst/>
              <a:gdLst/>
              <a:ahLst/>
              <a:cxnLst/>
              <a:rect l="l" t="t" r="r" b="b"/>
              <a:pathLst>
                <a:path w="9332" h="6901" extrusionOk="0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767408" y="2468900"/>
              <a:ext cx="664835" cy="491644"/>
            </a:xfrm>
            <a:custGeom>
              <a:avLst/>
              <a:gdLst/>
              <a:ahLst/>
              <a:cxnLst/>
              <a:rect l="l" t="t" r="r" b="b"/>
              <a:pathLst>
                <a:path w="9332" h="6901" extrusionOk="0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5"/>
          <p:cNvGrpSpPr/>
          <p:nvPr/>
        </p:nvGrpSpPr>
        <p:grpSpPr>
          <a:xfrm>
            <a:off x="4069651" y="4498169"/>
            <a:ext cx="1004693" cy="1004693"/>
            <a:chOff x="3002500" y="3111700"/>
            <a:chExt cx="449125" cy="449125"/>
          </a:xfrm>
        </p:grpSpPr>
        <p:sp>
          <p:nvSpPr>
            <p:cNvPr id="85" name="Google Shape;85;p5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5"/>
          <p:cNvGrpSpPr/>
          <p:nvPr/>
        </p:nvGrpSpPr>
        <p:grpSpPr>
          <a:xfrm>
            <a:off x="0" y="1225250"/>
            <a:ext cx="363024" cy="2334040"/>
            <a:chOff x="0" y="691850"/>
            <a:chExt cx="363024" cy="2334040"/>
          </a:xfrm>
        </p:grpSpPr>
        <p:sp>
          <p:nvSpPr>
            <p:cNvPr id="88" name="Google Shape;88;p5"/>
            <p:cNvSpPr/>
            <p:nvPr/>
          </p:nvSpPr>
          <p:spPr>
            <a:xfrm>
              <a:off x="0" y="2011991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0" y="1747066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0" y="148365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53423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0" y="227082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0" y="1220239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0" y="955264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0" y="69185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6"/>
          <p:cNvGrpSpPr/>
          <p:nvPr/>
        </p:nvGrpSpPr>
        <p:grpSpPr>
          <a:xfrm rot="5400000">
            <a:off x="7115277" y="3537101"/>
            <a:ext cx="509867" cy="3278159"/>
            <a:chOff x="0" y="691850"/>
            <a:chExt cx="363024" cy="2334040"/>
          </a:xfrm>
        </p:grpSpPr>
        <p:sp>
          <p:nvSpPr>
            <p:cNvPr id="100" name="Google Shape;100;p6"/>
            <p:cNvSpPr/>
            <p:nvPr/>
          </p:nvSpPr>
          <p:spPr>
            <a:xfrm>
              <a:off x="0" y="2011991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0" y="1747066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0" y="148365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0" y="253423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0" y="227082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0" y="1220239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0" y="955264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0" y="69185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6"/>
          <p:cNvGrpSpPr/>
          <p:nvPr/>
        </p:nvGrpSpPr>
        <p:grpSpPr>
          <a:xfrm>
            <a:off x="-481226" y="4502049"/>
            <a:ext cx="1004693" cy="1004693"/>
            <a:chOff x="3002500" y="3111700"/>
            <a:chExt cx="449125" cy="449125"/>
          </a:xfrm>
        </p:grpSpPr>
        <p:sp>
          <p:nvSpPr>
            <p:cNvPr id="109" name="Google Shape;109;p6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>
            <a:spLocks noGrp="1"/>
          </p:cNvSpPr>
          <p:nvPr>
            <p:ph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2"/>
          </p:nvPr>
        </p:nvSpPr>
        <p:spPr>
          <a:xfrm>
            <a:off x="1937581" y="1470592"/>
            <a:ext cx="24846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1"/>
          </p:nvPr>
        </p:nvSpPr>
        <p:spPr>
          <a:xfrm>
            <a:off x="1937581" y="2347205"/>
            <a:ext cx="24846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3"/>
          </p:nvPr>
        </p:nvSpPr>
        <p:spPr>
          <a:xfrm>
            <a:off x="5757731" y="1499950"/>
            <a:ext cx="24846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4"/>
          </p:nvPr>
        </p:nvSpPr>
        <p:spPr>
          <a:xfrm>
            <a:off x="5757731" y="2347205"/>
            <a:ext cx="24846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5"/>
          </p:nvPr>
        </p:nvSpPr>
        <p:spPr>
          <a:xfrm>
            <a:off x="1937581" y="3209900"/>
            <a:ext cx="24846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6"/>
          </p:nvPr>
        </p:nvSpPr>
        <p:spPr>
          <a:xfrm>
            <a:off x="1937581" y="4095190"/>
            <a:ext cx="24846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7"/>
          </p:nvPr>
        </p:nvSpPr>
        <p:spPr>
          <a:xfrm>
            <a:off x="5757731" y="3209900"/>
            <a:ext cx="24846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8"/>
          </p:nvPr>
        </p:nvSpPr>
        <p:spPr>
          <a:xfrm>
            <a:off x="5757731" y="4095190"/>
            <a:ext cx="24846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9" hasCustomPrompt="1"/>
          </p:nvPr>
        </p:nvSpPr>
        <p:spPr>
          <a:xfrm>
            <a:off x="822998" y="1690450"/>
            <a:ext cx="1038600" cy="7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13" hasCustomPrompt="1"/>
          </p:nvPr>
        </p:nvSpPr>
        <p:spPr>
          <a:xfrm>
            <a:off x="822998" y="3438500"/>
            <a:ext cx="1038600" cy="7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14" hasCustomPrompt="1"/>
          </p:nvPr>
        </p:nvSpPr>
        <p:spPr>
          <a:xfrm>
            <a:off x="4645489" y="1690450"/>
            <a:ext cx="1038600" cy="7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15" hasCustomPrompt="1"/>
          </p:nvPr>
        </p:nvSpPr>
        <p:spPr>
          <a:xfrm>
            <a:off x="4645489" y="3438500"/>
            <a:ext cx="1038600" cy="7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grpSp>
        <p:nvGrpSpPr>
          <p:cNvPr id="228" name="Google Shape;228;p13"/>
          <p:cNvGrpSpPr/>
          <p:nvPr/>
        </p:nvGrpSpPr>
        <p:grpSpPr>
          <a:xfrm>
            <a:off x="7721093" y="348375"/>
            <a:ext cx="1734624" cy="491644"/>
            <a:chOff x="7697618" y="2468900"/>
            <a:chExt cx="1734624" cy="491644"/>
          </a:xfrm>
        </p:grpSpPr>
        <p:sp>
          <p:nvSpPr>
            <p:cNvPr id="229" name="Google Shape;229;p13"/>
            <p:cNvSpPr/>
            <p:nvPr/>
          </p:nvSpPr>
          <p:spPr>
            <a:xfrm>
              <a:off x="7697618" y="2468900"/>
              <a:ext cx="664906" cy="491644"/>
            </a:xfrm>
            <a:custGeom>
              <a:avLst/>
              <a:gdLst/>
              <a:ahLst/>
              <a:cxnLst/>
              <a:rect l="l" t="t" r="r" b="b"/>
              <a:pathLst>
                <a:path w="9333" h="6901" extrusionOk="0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8052766" y="2468900"/>
              <a:ext cx="664906" cy="491644"/>
            </a:xfrm>
            <a:custGeom>
              <a:avLst/>
              <a:gdLst/>
              <a:ahLst/>
              <a:cxnLst/>
              <a:rect l="l" t="t" r="r" b="b"/>
              <a:pathLst>
                <a:path w="9333" h="6901" extrusionOk="0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8410122" y="2468900"/>
              <a:ext cx="664835" cy="491644"/>
            </a:xfrm>
            <a:custGeom>
              <a:avLst/>
              <a:gdLst/>
              <a:ahLst/>
              <a:cxnLst/>
              <a:rect l="l" t="t" r="r" b="b"/>
              <a:pathLst>
                <a:path w="9332" h="6901" extrusionOk="0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8767408" y="2468900"/>
              <a:ext cx="664835" cy="491644"/>
            </a:xfrm>
            <a:custGeom>
              <a:avLst/>
              <a:gdLst/>
              <a:ahLst/>
              <a:cxnLst/>
              <a:rect l="l" t="t" r="r" b="b"/>
              <a:pathLst>
                <a:path w="9332" h="6901" extrusionOk="0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13"/>
          <p:cNvGrpSpPr/>
          <p:nvPr/>
        </p:nvGrpSpPr>
        <p:grpSpPr>
          <a:xfrm>
            <a:off x="8529441" y="3663369"/>
            <a:ext cx="1004693" cy="1004693"/>
            <a:chOff x="3002500" y="3111700"/>
            <a:chExt cx="449125" cy="449125"/>
          </a:xfrm>
        </p:grpSpPr>
        <p:sp>
          <p:nvSpPr>
            <p:cNvPr id="234" name="Google Shape;234;p13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13"/>
          <p:cNvGrpSpPr/>
          <p:nvPr/>
        </p:nvGrpSpPr>
        <p:grpSpPr>
          <a:xfrm>
            <a:off x="0" y="3206450"/>
            <a:ext cx="363024" cy="2334040"/>
            <a:chOff x="0" y="691850"/>
            <a:chExt cx="363024" cy="2334040"/>
          </a:xfrm>
        </p:grpSpPr>
        <p:sp>
          <p:nvSpPr>
            <p:cNvPr id="237" name="Google Shape;237;p13"/>
            <p:cNvSpPr/>
            <p:nvPr/>
          </p:nvSpPr>
          <p:spPr>
            <a:xfrm>
              <a:off x="0" y="2011991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0" y="1747066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0" y="148365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0" y="253423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0" y="227082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0" y="1220239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0" y="955264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0" y="69185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3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2">
    <p:bg>
      <p:bgPr>
        <a:solidFill>
          <a:schemeClr val="accent1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>
            <a:spLocks noGrp="1"/>
          </p:cNvSpPr>
          <p:nvPr>
            <p:ph type="title"/>
          </p:nvPr>
        </p:nvSpPr>
        <p:spPr>
          <a:xfrm>
            <a:off x="713850" y="1264675"/>
            <a:ext cx="3858300" cy="23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25"/>
          <p:cNvSpPr txBox="1">
            <a:spLocks noGrp="1"/>
          </p:cNvSpPr>
          <p:nvPr>
            <p:ph type="subTitle" idx="1"/>
          </p:nvPr>
        </p:nvSpPr>
        <p:spPr>
          <a:xfrm>
            <a:off x="1809974" y="3046495"/>
            <a:ext cx="4223700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47" name="Google Shape;547;p25"/>
          <p:cNvGrpSpPr/>
          <p:nvPr/>
        </p:nvGrpSpPr>
        <p:grpSpPr>
          <a:xfrm>
            <a:off x="7721093" y="2329575"/>
            <a:ext cx="1734624" cy="491644"/>
            <a:chOff x="7697618" y="2468900"/>
            <a:chExt cx="1734624" cy="491644"/>
          </a:xfrm>
        </p:grpSpPr>
        <p:sp>
          <p:nvSpPr>
            <p:cNvPr id="548" name="Google Shape;548;p25"/>
            <p:cNvSpPr/>
            <p:nvPr/>
          </p:nvSpPr>
          <p:spPr>
            <a:xfrm>
              <a:off x="7697618" y="2468900"/>
              <a:ext cx="664906" cy="491644"/>
            </a:xfrm>
            <a:custGeom>
              <a:avLst/>
              <a:gdLst/>
              <a:ahLst/>
              <a:cxnLst/>
              <a:rect l="l" t="t" r="r" b="b"/>
              <a:pathLst>
                <a:path w="9333" h="6901" extrusionOk="0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8052766" y="2468900"/>
              <a:ext cx="664906" cy="491644"/>
            </a:xfrm>
            <a:custGeom>
              <a:avLst/>
              <a:gdLst/>
              <a:ahLst/>
              <a:cxnLst/>
              <a:rect l="l" t="t" r="r" b="b"/>
              <a:pathLst>
                <a:path w="9333" h="6901" extrusionOk="0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8410122" y="2468900"/>
              <a:ext cx="664835" cy="491644"/>
            </a:xfrm>
            <a:custGeom>
              <a:avLst/>
              <a:gdLst/>
              <a:ahLst/>
              <a:cxnLst/>
              <a:rect l="l" t="t" r="r" b="b"/>
              <a:pathLst>
                <a:path w="9332" h="6901" extrusionOk="0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8767408" y="2468900"/>
              <a:ext cx="664835" cy="491644"/>
            </a:xfrm>
            <a:custGeom>
              <a:avLst/>
              <a:gdLst/>
              <a:ahLst/>
              <a:cxnLst/>
              <a:rect l="l" t="t" r="r" b="b"/>
              <a:pathLst>
                <a:path w="9332" h="6901" extrusionOk="0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25"/>
          <p:cNvGrpSpPr/>
          <p:nvPr/>
        </p:nvGrpSpPr>
        <p:grpSpPr>
          <a:xfrm>
            <a:off x="8447239" y="4577769"/>
            <a:ext cx="1004693" cy="1004693"/>
            <a:chOff x="3002500" y="3111700"/>
            <a:chExt cx="449125" cy="449125"/>
          </a:xfrm>
        </p:grpSpPr>
        <p:sp>
          <p:nvSpPr>
            <p:cNvPr id="553" name="Google Shape;553;p25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25"/>
          <p:cNvGrpSpPr/>
          <p:nvPr/>
        </p:nvGrpSpPr>
        <p:grpSpPr>
          <a:xfrm>
            <a:off x="0" y="3206450"/>
            <a:ext cx="363024" cy="2334040"/>
            <a:chOff x="0" y="691850"/>
            <a:chExt cx="363024" cy="2334040"/>
          </a:xfrm>
        </p:grpSpPr>
        <p:sp>
          <p:nvSpPr>
            <p:cNvPr id="556" name="Google Shape;556;p25"/>
            <p:cNvSpPr/>
            <p:nvPr/>
          </p:nvSpPr>
          <p:spPr>
            <a:xfrm>
              <a:off x="0" y="2011991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0" y="1747066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0" y="148365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0" y="253423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0" y="227082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0" y="1220239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0" y="955264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0" y="69185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25"/>
          <p:cNvSpPr/>
          <p:nvPr/>
        </p:nvSpPr>
        <p:spPr>
          <a:xfrm>
            <a:off x="1050875" y="625050"/>
            <a:ext cx="70422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1050875" y="4500000"/>
            <a:ext cx="7042200" cy="2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8"/>
          <p:cNvSpPr txBox="1">
            <a:spLocks noGrp="1"/>
          </p:cNvSpPr>
          <p:nvPr>
            <p:ph type="title"/>
          </p:nvPr>
        </p:nvSpPr>
        <p:spPr>
          <a:xfrm>
            <a:off x="714375" y="348375"/>
            <a:ext cx="77151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8"/>
          <p:cNvSpPr/>
          <p:nvPr/>
        </p:nvSpPr>
        <p:spPr>
          <a:xfrm>
            <a:off x="843600" y="1021392"/>
            <a:ext cx="7456800" cy="2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28"/>
          <p:cNvGrpSpPr/>
          <p:nvPr/>
        </p:nvGrpSpPr>
        <p:grpSpPr>
          <a:xfrm>
            <a:off x="8306764" y="4321419"/>
            <a:ext cx="1004693" cy="1004693"/>
            <a:chOff x="3002500" y="3111700"/>
            <a:chExt cx="449125" cy="449125"/>
          </a:xfrm>
        </p:grpSpPr>
        <p:sp>
          <p:nvSpPr>
            <p:cNvPr id="620" name="Google Shape;620;p28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8"/>
          <p:cNvGrpSpPr/>
          <p:nvPr/>
        </p:nvGrpSpPr>
        <p:grpSpPr>
          <a:xfrm>
            <a:off x="8824975" y="403425"/>
            <a:ext cx="363024" cy="2334040"/>
            <a:chOff x="0" y="691850"/>
            <a:chExt cx="363024" cy="2334040"/>
          </a:xfrm>
        </p:grpSpPr>
        <p:sp>
          <p:nvSpPr>
            <p:cNvPr id="623" name="Google Shape;623;p28"/>
            <p:cNvSpPr/>
            <p:nvPr/>
          </p:nvSpPr>
          <p:spPr>
            <a:xfrm>
              <a:off x="0" y="2011991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0" y="1747066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0" y="148365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0" y="253423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0" y="227082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0" y="1220239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0" y="955264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0" y="69185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8"/>
          <p:cNvGrpSpPr/>
          <p:nvPr/>
        </p:nvGrpSpPr>
        <p:grpSpPr>
          <a:xfrm>
            <a:off x="-273007" y="1974400"/>
            <a:ext cx="3161830" cy="491644"/>
            <a:chOff x="-155582" y="1868725"/>
            <a:chExt cx="3161830" cy="491644"/>
          </a:xfrm>
        </p:grpSpPr>
        <p:grpSp>
          <p:nvGrpSpPr>
            <p:cNvPr id="632" name="Google Shape;632;p28"/>
            <p:cNvGrpSpPr/>
            <p:nvPr/>
          </p:nvGrpSpPr>
          <p:grpSpPr>
            <a:xfrm>
              <a:off x="-155582" y="1868725"/>
              <a:ext cx="1734624" cy="491644"/>
              <a:chOff x="7697618" y="2468900"/>
              <a:chExt cx="1734624" cy="491644"/>
            </a:xfrm>
          </p:grpSpPr>
          <p:sp>
            <p:nvSpPr>
              <p:cNvPr id="633" name="Google Shape;633;p28"/>
              <p:cNvSpPr/>
              <p:nvPr/>
            </p:nvSpPr>
            <p:spPr>
              <a:xfrm>
                <a:off x="7697618" y="2468900"/>
                <a:ext cx="664906" cy="491644"/>
              </a:xfrm>
              <a:custGeom>
                <a:avLst/>
                <a:gdLst/>
                <a:ahLst/>
                <a:cxnLst/>
                <a:rect l="l" t="t" r="r" b="b"/>
                <a:pathLst>
                  <a:path w="9333" h="6901" extrusionOk="0">
                    <a:moveTo>
                      <a:pt x="6870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8052766" y="2468900"/>
                <a:ext cx="664906" cy="491644"/>
              </a:xfrm>
              <a:custGeom>
                <a:avLst/>
                <a:gdLst/>
                <a:ahLst/>
                <a:cxnLst/>
                <a:rect l="l" t="t" r="r" b="b"/>
                <a:pathLst>
                  <a:path w="9333" h="6901" extrusionOk="0">
                    <a:moveTo>
                      <a:pt x="6901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9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8410122" y="2468900"/>
                <a:ext cx="664835" cy="491644"/>
              </a:xfrm>
              <a:custGeom>
                <a:avLst/>
                <a:gdLst/>
                <a:ahLst/>
                <a:cxnLst/>
                <a:rect l="l" t="t" r="r" b="b"/>
                <a:pathLst>
                  <a:path w="9332" h="6901" extrusionOk="0">
                    <a:moveTo>
                      <a:pt x="690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9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8767408" y="2468900"/>
                <a:ext cx="664835" cy="491644"/>
              </a:xfrm>
              <a:custGeom>
                <a:avLst/>
                <a:gdLst/>
                <a:ahLst/>
                <a:cxnLst/>
                <a:rect l="l" t="t" r="r" b="b"/>
                <a:pathLst>
                  <a:path w="9332" h="6901" extrusionOk="0">
                    <a:moveTo>
                      <a:pt x="687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8"/>
            <p:cNvGrpSpPr/>
            <p:nvPr/>
          </p:nvGrpSpPr>
          <p:grpSpPr>
            <a:xfrm>
              <a:off x="1271624" y="1868725"/>
              <a:ext cx="1734624" cy="491644"/>
              <a:chOff x="7697618" y="2468900"/>
              <a:chExt cx="1734624" cy="491644"/>
            </a:xfrm>
          </p:grpSpPr>
          <p:sp>
            <p:nvSpPr>
              <p:cNvPr id="638" name="Google Shape;638;p28"/>
              <p:cNvSpPr/>
              <p:nvPr/>
            </p:nvSpPr>
            <p:spPr>
              <a:xfrm>
                <a:off x="7697618" y="2468900"/>
                <a:ext cx="664906" cy="491644"/>
              </a:xfrm>
              <a:custGeom>
                <a:avLst/>
                <a:gdLst/>
                <a:ahLst/>
                <a:cxnLst/>
                <a:rect l="l" t="t" r="r" b="b"/>
                <a:pathLst>
                  <a:path w="9333" h="6901" extrusionOk="0">
                    <a:moveTo>
                      <a:pt x="6870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8052766" y="2468900"/>
                <a:ext cx="664906" cy="491644"/>
              </a:xfrm>
              <a:custGeom>
                <a:avLst/>
                <a:gdLst/>
                <a:ahLst/>
                <a:cxnLst/>
                <a:rect l="l" t="t" r="r" b="b"/>
                <a:pathLst>
                  <a:path w="9333" h="6901" extrusionOk="0">
                    <a:moveTo>
                      <a:pt x="6901" y="0"/>
                    </a:moveTo>
                    <a:lnTo>
                      <a:pt x="1" y="6900"/>
                    </a:lnTo>
                    <a:lnTo>
                      <a:pt x="2463" y="6870"/>
                    </a:lnTo>
                    <a:lnTo>
                      <a:pt x="9332" y="31"/>
                    </a:lnTo>
                    <a:lnTo>
                      <a:pt x="69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8410122" y="2468900"/>
                <a:ext cx="664835" cy="491644"/>
              </a:xfrm>
              <a:custGeom>
                <a:avLst/>
                <a:gdLst/>
                <a:ahLst/>
                <a:cxnLst/>
                <a:rect l="l" t="t" r="r" b="b"/>
                <a:pathLst>
                  <a:path w="9332" h="6901" extrusionOk="0">
                    <a:moveTo>
                      <a:pt x="690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9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8767408" y="2468900"/>
                <a:ext cx="664835" cy="491644"/>
              </a:xfrm>
              <a:custGeom>
                <a:avLst/>
                <a:gdLst/>
                <a:ahLst/>
                <a:cxnLst/>
                <a:rect l="l" t="t" r="r" b="b"/>
                <a:pathLst>
                  <a:path w="9332" h="6901" extrusionOk="0">
                    <a:moveTo>
                      <a:pt x="6870" y="0"/>
                    </a:moveTo>
                    <a:lnTo>
                      <a:pt x="0" y="6900"/>
                    </a:lnTo>
                    <a:lnTo>
                      <a:pt x="2462" y="6870"/>
                    </a:lnTo>
                    <a:lnTo>
                      <a:pt x="9332" y="31"/>
                    </a:lnTo>
                    <a:lnTo>
                      <a:pt x="68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33"/>
          <p:cNvGrpSpPr/>
          <p:nvPr/>
        </p:nvGrpSpPr>
        <p:grpSpPr>
          <a:xfrm rot="5400000">
            <a:off x="7127390" y="3325776"/>
            <a:ext cx="509867" cy="3278159"/>
            <a:chOff x="0" y="691850"/>
            <a:chExt cx="363024" cy="2334040"/>
          </a:xfrm>
        </p:grpSpPr>
        <p:sp>
          <p:nvSpPr>
            <p:cNvPr id="721" name="Google Shape;721;p33"/>
            <p:cNvSpPr/>
            <p:nvPr/>
          </p:nvSpPr>
          <p:spPr>
            <a:xfrm>
              <a:off x="0" y="2011991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0" y="1747066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0" y="148365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0" y="253423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0" y="227082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0" y="1220239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0" y="955264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0" y="69185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3"/>
          <p:cNvGrpSpPr/>
          <p:nvPr/>
        </p:nvGrpSpPr>
        <p:grpSpPr>
          <a:xfrm>
            <a:off x="-290326" y="3127599"/>
            <a:ext cx="1004693" cy="1004693"/>
            <a:chOff x="3002500" y="3111700"/>
            <a:chExt cx="449125" cy="449125"/>
          </a:xfrm>
        </p:grpSpPr>
        <p:sp>
          <p:nvSpPr>
            <p:cNvPr id="730" name="Google Shape;730;p33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accent1"/>
        </a:solidFill>
        <a:effectLst/>
      </p:bgPr>
    </p:bg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34"/>
          <p:cNvGrpSpPr/>
          <p:nvPr/>
        </p:nvGrpSpPr>
        <p:grpSpPr>
          <a:xfrm>
            <a:off x="-306407" y="550350"/>
            <a:ext cx="1734624" cy="491644"/>
            <a:chOff x="7697618" y="2468900"/>
            <a:chExt cx="1734624" cy="491644"/>
          </a:xfrm>
        </p:grpSpPr>
        <p:sp>
          <p:nvSpPr>
            <p:cNvPr id="734" name="Google Shape;734;p34"/>
            <p:cNvSpPr/>
            <p:nvPr/>
          </p:nvSpPr>
          <p:spPr>
            <a:xfrm>
              <a:off x="7697618" y="2468900"/>
              <a:ext cx="664906" cy="491644"/>
            </a:xfrm>
            <a:custGeom>
              <a:avLst/>
              <a:gdLst/>
              <a:ahLst/>
              <a:cxnLst/>
              <a:rect l="l" t="t" r="r" b="b"/>
              <a:pathLst>
                <a:path w="9333" h="6901" extrusionOk="0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8052766" y="2468900"/>
              <a:ext cx="664906" cy="491644"/>
            </a:xfrm>
            <a:custGeom>
              <a:avLst/>
              <a:gdLst/>
              <a:ahLst/>
              <a:cxnLst/>
              <a:rect l="l" t="t" r="r" b="b"/>
              <a:pathLst>
                <a:path w="9333" h="6901" extrusionOk="0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8410122" y="2468900"/>
              <a:ext cx="664835" cy="491644"/>
            </a:xfrm>
            <a:custGeom>
              <a:avLst/>
              <a:gdLst/>
              <a:ahLst/>
              <a:cxnLst/>
              <a:rect l="l" t="t" r="r" b="b"/>
              <a:pathLst>
                <a:path w="9332" h="6901" extrusionOk="0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8767408" y="2468900"/>
              <a:ext cx="664835" cy="491644"/>
            </a:xfrm>
            <a:custGeom>
              <a:avLst/>
              <a:gdLst/>
              <a:ahLst/>
              <a:cxnLst/>
              <a:rect l="l" t="t" r="r" b="b"/>
              <a:pathLst>
                <a:path w="9332" h="6901" extrusionOk="0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4"/>
          <p:cNvGrpSpPr/>
          <p:nvPr/>
        </p:nvGrpSpPr>
        <p:grpSpPr>
          <a:xfrm rot="5400000">
            <a:off x="7768665" y="2805051"/>
            <a:ext cx="509867" cy="3278159"/>
            <a:chOff x="0" y="691850"/>
            <a:chExt cx="363024" cy="2334040"/>
          </a:xfrm>
        </p:grpSpPr>
        <p:sp>
          <p:nvSpPr>
            <p:cNvPr id="739" name="Google Shape;739;p34"/>
            <p:cNvSpPr/>
            <p:nvPr/>
          </p:nvSpPr>
          <p:spPr>
            <a:xfrm>
              <a:off x="0" y="2011991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0" y="1747066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0" y="148365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0" y="253423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0" y="227082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0" y="1220239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0" y="955264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0" y="69185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4"/>
          <p:cNvGrpSpPr/>
          <p:nvPr/>
        </p:nvGrpSpPr>
        <p:grpSpPr>
          <a:xfrm>
            <a:off x="8447239" y="843969"/>
            <a:ext cx="1004693" cy="1004693"/>
            <a:chOff x="3002500" y="3111700"/>
            <a:chExt cx="449125" cy="449125"/>
          </a:xfrm>
        </p:grpSpPr>
        <p:sp>
          <p:nvSpPr>
            <p:cNvPr id="748" name="Google Shape;748;p34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" name="Google Shape;751;p35"/>
          <p:cNvGrpSpPr/>
          <p:nvPr/>
        </p:nvGrpSpPr>
        <p:grpSpPr>
          <a:xfrm>
            <a:off x="7648979" y="2885800"/>
            <a:ext cx="1734624" cy="491644"/>
            <a:chOff x="7697618" y="2468900"/>
            <a:chExt cx="1734624" cy="491644"/>
          </a:xfrm>
        </p:grpSpPr>
        <p:sp>
          <p:nvSpPr>
            <p:cNvPr id="752" name="Google Shape;752;p35"/>
            <p:cNvSpPr/>
            <p:nvPr/>
          </p:nvSpPr>
          <p:spPr>
            <a:xfrm>
              <a:off x="7697618" y="2468900"/>
              <a:ext cx="664906" cy="491644"/>
            </a:xfrm>
            <a:custGeom>
              <a:avLst/>
              <a:gdLst/>
              <a:ahLst/>
              <a:cxnLst/>
              <a:rect l="l" t="t" r="r" b="b"/>
              <a:pathLst>
                <a:path w="9333" h="6901" extrusionOk="0">
                  <a:moveTo>
                    <a:pt x="6870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8052766" y="2468900"/>
              <a:ext cx="664906" cy="491644"/>
            </a:xfrm>
            <a:custGeom>
              <a:avLst/>
              <a:gdLst/>
              <a:ahLst/>
              <a:cxnLst/>
              <a:rect l="l" t="t" r="r" b="b"/>
              <a:pathLst>
                <a:path w="9333" h="6901" extrusionOk="0">
                  <a:moveTo>
                    <a:pt x="6901" y="0"/>
                  </a:moveTo>
                  <a:lnTo>
                    <a:pt x="1" y="6900"/>
                  </a:lnTo>
                  <a:lnTo>
                    <a:pt x="2463" y="6870"/>
                  </a:lnTo>
                  <a:lnTo>
                    <a:pt x="9332" y="31"/>
                  </a:lnTo>
                  <a:lnTo>
                    <a:pt x="69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8410122" y="2468900"/>
              <a:ext cx="664835" cy="491644"/>
            </a:xfrm>
            <a:custGeom>
              <a:avLst/>
              <a:gdLst/>
              <a:ahLst/>
              <a:cxnLst/>
              <a:rect l="l" t="t" r="r" b="b"/>
              <a:pathLst>
                <a:path w="9332" h="6901" extrusionOk="0">
                  <a:moveTo>
                    <a:pt x="690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8767408" y="2468900"/>
              <a:ext cx="664835" cy="491644"/>
            </a:xfrm>
            <a:custGeom>
              <a:avLst/>
              <a:gdLst/>
              <a:ahLst/>
              <a:cxnLst/>
              <a:rect l="l" t="t" r="r" b="b"/>
              <a:pathLst>
                <a:path w="9332" h="6901" extrusionOk="0">
                  <a:moveTo>
                    <a:pt x="6870" y="0"/>
                  </a:moveTo>
                  <a:lnTo>
                    <a:pt x="0" y="6900"/>
                  </a:lnTo>
                  <a:lnTo>
                    <a:pt x="2462" y="6870"/>
                  </a:lnTo>
                  <a:lnTo>
                    <a:pt x="9332" y="31"/>
                  </a:lnTo>
                  <a:lnTo>
                    <a:pt x="6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5"/>
          <p:cNvGrpSpPr/>
          <p:nvPr/>
        </p:nvGrpSpPr>
        <p:grpSpPr>
          <a:xfrm rot="-5400000" flipH="1">
            <a:off x="1077739" y="3325776"/>
            <a:ext cx="509867" cy="3278159"/>
            <a:chOff x="0" y="691850"/>
            <a:chExt cx="363024" cy="2334040"/>
          </a:xfrm>
        </p:grpSpPr>
        <p:sp>
          <p:nvSpPr>
            <p:cNvPr id="757" name="Google Shape;757;p35"/>
            <p:cNvSpPr/>
            <p:nvPr/>
          </p:nvSpPr>
          <p:spPr>
            <a:xfrm>
              <a:off x="0" y="2011991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0" y="1747066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0" y="148365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0" y="2534233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0" y="227082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0" y="1220239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0"/>
                  </a:moveTo>
                  <a:lnTo>
                    <a:pt x="1" y="2554"/>
                  </a:lnTo>
                  <a:lnTo>
                    <a:pt x="7205" y="9757"/>
                  </a:lnTo>
                  <a:lnTo>
                    <a:pt x="7205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0" y="955264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0" y="691850"/>
              <a:ext cx="363024" cy="491657"/>
            </a:xfrm>
            <a:custGeom>
              <a:avLst/>
              <a:gdLst/>
              <a:ahLst/>
              <a:cxnLst/>
              <a:rect l="l" t="t" r="r" b="b"/>
              <a:pathLst>
                <a:path w="7205" h="9758" extrusionOk="0">
                  <a:moveTo>
                    <a:pt x="1" y="1"/>
                  </a:moveTo>
                  <a:lnTo>
                    <a:pt x="1" y="2554"/>
                  </a:lnTo>
                  <a:lnTo>
                    <a:pt x="7205" y="9758"/>
                  </a:lnTo>
                  <a:lnTo>
                    <a:pt x="7205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35"/>
          <p:cNvGrpSpPr/>
          <p:nvPr/>
        </p:nvGrpSpPr>
        <p:grpSpPr>
          <a:xfrm flipH="1">
            <a:off x="4299005" y="4665949"/>
            <a:ext cx="1004693" cy="1004693"/>
            <a:chOff x="3002500" y="3111700"/>
            <a:chExt cx="449125" cy="449125"/>
          </a:xfrm>
        </p:grpSpPr>
        <p:sp>
          <p:nvSpPr>
            <p:cNvPr id="766" name="Google Shape;766;p35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13405" y="1"/>
                  </a:moveTo>
                  <a:lnTo>
                    <a:pt x="1" y="13405"/>
                  </a:lnTo>
                  <a:lnTo>
                    <a:pt x="4590" y="17965"/>
                  </a:lnTo>
                  <a:lnTo>
                    <a:pt x="17964" y="4560"/>
                  </a:lnTo>
                  <a:lnTo>
                    <a:pt x="1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3002500" y="3111700"/>
              <a:ext cx="449125" cy="449125"/>
            </a:xfrm>
            <a:custGeom>
              <a:avLst/>
              <a:gdLst/>
              <a:ahLst/>
              <a:cxnLst/>
              <a:rect l="l" t="t" r="r" b="b"/>
              <a:pathLst>
                <a:path w="17965" h="17965" extrusionOk="0">
                  <a:moveTo>
                    <a:pt x="4590" y="1"/>
                  </a:moveTo>
                  <a:lnTo>
                    <a:pt x="1" y="4560"/>
                  </a:lnTo>
                  <a:lnTo>
                    <a:pt x="13405" y="17965"/>
                  </a:lnTo>
                  <a:lnTo>
                    <a:pt x="17964" y="13405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 Vietnam"/>
              <a:buChar char="●"/>
              <a:defRPr sz="180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9" r:id="rId4"/>
    <p:sldLayoutId id="2147483671" r:id="rId5"/>
    <p:sldLayoutId id="2147483674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88" name="Google Shape;788;p3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9"/>
          <p:cNvSpPr/>
          <p:nvPr/>
        </p:nvSpPr>
        <p:spPr>
          <a:xfrm>
            <a:off x="2853450" y="3195940"/>
            <a:ext cx="3437100" cy="121068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CRICKET</a:t>
            </a:r>
            <a:r>
              <a:rPr lang="en" dirty="0">
                <a:solidFill>
                  <a:schemeClr val="accent1"/>
                </a:solidFill>
              </a:rPr>
              <a:t> SPORT </a:t>
            </a:r>
            <a:r>
              <a:rPr lang="en" dirty="0">
                <a:solidFill>
                  <a:schemeClr val="dk1"/>
                </a:solidFill>
              </a:rPr>
              <a:t>CENTER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96" name="Google Shape;796;p39"/>
          <p:cNvSpPr txBox="1">
            <a:spLocks noGrp="1"/>
          </p:cNvSpPr>
          <p:nvPr>
            <p:ph type="subTitle" idx="1"/>
          </p:nvPr>
        </p:nvSpPr>
        <p:spPr>
          <a:xfrm>
            <a:off x="2986550" y="3218491"/>
            <a:ext cx="3171000" cy="1190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 Project: Cricket</a:t>
            </a:r>
          </a:p>
          <a:p>
            <a:pPr marL="0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heetal Murali</a:t>
            </a:r>
          </a:p>
          <a:p>
            <a:pPr mar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Ganga Mahesh, </a:t>
            </a:r>
          </a:p>
          <a:p>
            <a:pPr mar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Abhi Munjal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797" name="Google Shape;797;p39"/>
          <p:cNvGrpSpPr/>
          <p:nvPr/>
        </p:nvGrpSpPr>
        <p:grpSpPr>
          <a:xfrm rot="-2700000">
            <a:off x="799209" y="2125918"/>
            <a:ext cx="1927950" cy="1913448"/>
            <a:chOff x="530856" y="2204331"/>
            <a:chExt cx="1839269" cy="1825434"/>
          </a:xfrm>
        </p:grpSpPr>
        <p:grpSp>
          <p:nvGrpSpPr>
            <p:cNvPr id="798" name="Google Shape;798;p39"/>
            <p:cNvGrpSpPr/>
            <p:nvPr/>
          </p:nvGrpSpPr>
          <p:grpSpPr>
            <a:xfrm rot="1378338">
              <a:off x="745220" y="2424902"/>
              <a:ext cx="1410671" cy="1384480"/>
              <a:chOff x="4674700" y="1118275"/>
              <a:chExt cx="1281875" cy="1258075"/>
            </a:xfrm>
          </p:grpSpPr>
          <p:sp>
            <p:nvSpPr>
              <p:cNvPr id="799" name="Google Shape;799;p39"/>
              <p:cNvSpPr/>
              <p:nvPr/>
            </p:nvSpPr>
            <p:spPr>
              <a:xfrm>
                <a:off x="5811750" y="1120325"/>
                <a:ext cx="144825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5793" h="4926" extrusionOk="0">
                    <a:moveTo>
                      <a:pt x="1551" y="0"/>
                    </a:moveTo>
                    <a:cubicBezTo>
                      <a:pt x="702" y="0"/>
                      <a:pt x="0" y="1038"/>
                      <a:pt x="704" y="1872"/>
                    </a:cubicBezTo>
                    <a:lnTo>
                      <a:pt x="1004" y="2172"/>
                    </a:lnTo>
                    <a:lnTo>
                      <a:pt x="1805" y="1372"/>
                    </a:lnTo>
                    <a:lnTo>
                      <a:pt x="3873" y="3473"/>
                    </a:lnTo>
                    <a:lnTo>
                      <a:pt x="3072" y="4274"/>
                    </a:lnTo>
                    <a:lnTo>
                      <a:pt x="3372" y="4574"/>
                    </a:lnTo>
                    <a:cubicBezTo>
                      <a:pt x="3621" y="4822"/>
                      <a:pt x="3897" y="4926"/>
                      <a:pt x="4163" y="4926"/>
                    </a:cubicBezTo>
                    <a:cubicBezTo>
                      <a:pt x="5040" y="4926"/>
                      <a:pt x="5793" y="3792"/>
                      <a:pt x="4974" y="2973"/>
                    </a:cubicBezTo>
                    <a:lnTo>
                      <a:pt x="2272" y="271"/>
                    </a:lnTo>
                    <a:cubicBezTo>
                      <a:pt x="2038" y="81"/>
                      <a:pt x="1789" y="0"/>
                      <a:pt x="15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9"/>
              <p:cNvSpPr/>
              <p:nvPr/>
            </p:nvSpPr>
            <p:spPr>
              <a:xfrm>
                <a:off x="5384025" y="1464825"/>
                <a:ext cx="214325" cy="21435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8574" extrusionOk="0">
                    <a:moveTo>
                      <a:pt x="4370" y="0"/>
                    </a:moveTo>
                    <a:lnTo>
                      <a:pt x="0" y="4370"/>
                    </a:lnTo>
                    <a:lnTo>
                      <a:pt x="4203" y="8573"/>
                    </a:lnTo>
                    <a:lnTo>
                      <a:pt x="8573" y="4203"/>
                    </a:lnTo>
                    <a:cubicBezTo>
                      <a:pt x="7939" y="3103"/>
                      <a:pt x="5504" y="634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4792750" y="1815900"/>
                <a:ext cx="454525" cy="454525"/>
              </a:xfrm>
              <a:custGeom>
                <a:avLst/>
                <a:gdLst/>
                <a:ahLst/>
                <a:cxnLst/>
                <a:rect l="l" t="t" r="r" b="b"/>
                <a:pathLst>
                  <a:path w="18181" h="18181" extrusionOk="0">
                    <a:moveTo>
                      <a:pt x="13978" y="1"/>
                    </a:moveTo>
                    <a:lnTo>
                      <a:pt x="1" y="13978"/>
                    </a:lnTo>
                    <a:cubicBezTo>
                      <a:pt x="435" y="14878"/>
                      <a:pt x="1035" y="15712"/>
                      <a:pt x="1769" y="16413"/>
                    </a:cubicBezTo>
                    <a:cubicBezTo>
                      <a:pt x="2469" y="17146"/>
                      <a:pt x="3303" y="17747"/>
                      <a:pt x="4237" y="18181"/>
                    </a:cubicBezTo>
                    <a:lnTo>
                      <a:pt x="18181" y="4204"/>
                    </a:lnTo>
                    <a:lnTo>
                      <a:pt x="13978" y="1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9"/>
              <p:cNvSpPr/>
              <p:nvPr/>
            </p:nvSpPr>
            <p:spPr>
              <a:xfrm>
                <a:off x="5802650" y="1154600"/>
                <a:ext cx="10592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237" extrusionOk="0">
                    <a:moveTo>
                      <a:pt x="2135" y="1"/>
                    </a:moveTo>
                    <a:lnTo>
                      <a:pt x="1335" y="801"/>
                    </a:lnTo>
                    <a:lnTo>
                      <a:pt x="0" y="2135"/>
                    </a:lnTo>
                    <a:lnTo>
                      <a:pt x="2102" y="4237"/>
                    </a:lnTo>
                    <a:lnTo>
                      <a:pt x="3436" y="2903"/>
                    </a:lnTo>
                    <a:lnTo>
                      <a:pt x="4237" y="2102"/>
                    </a:ln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9"/>
              <p:cNvSpPr/>
              <p:nvPr/>
            </p:nvSpPr>
            <p:spPr>
              <a:xfrm>
                <a:off x="4685175" y="1747525"/>
                <a:ext cx="630475" cy="628825"/>
              </a:xfrm>
              <a:custGeom>
                <a:avLst/>
                <a:gdLst/>
                <a:ahLst/>
                <a:cxnLst/>
                <a:rect l="l" t="t" r="r" b="b"/>
                <a:pathLst>
                  <a:path w="25219" h="25153" extrusionOk="0">
                    <a:moveTo>
                      <a:pt x="15545" y="1"/>
                    </a:moveTo>
                    <a:lnTo>
                      <a:pt x="101" y="15478"/>
                    </a:lnTo>
                    <a:cubicBezTo>
                      <a:pt x="101" y="15478"/>
                      <a:pt x="1" y="18514"/>
                      <a:pt x="3370" y="21883"/>
                    </a:cubicBezTo>
                    <a:cubicBezTo>
                      <a:pt x="6550" y="25063"/>
                      <a:pt x="9433" y="25152"/>
                      <a:pt x="9746" y="25152"/>
                    </a:cubicBezTo>
                    <a:cubicBezTo>
                      <a:pt x="9765" y="25152"/>
                      <a:pt x="9774" y="25152"/>
                      <a:pt x="9774" y="25152"/>
                    </a:cubicBezTo>
                    <a:lnTo>
                      <a:pt x="25219" y="9674"/>
                    </a:lnTo>
                    <a:lnTo>
                      <a:pt x="22784" y="7239"/>
                    </a:lnTo>
                    <a:lnTo>
                      <a:pt x="8640" y="21416"/>
                    </a:lnTo>
                    <a:lnTo>
                      <a:pt x="8507" y="21349"/>
                    </a:lnTo>
                    <a:cubicBezTo>
                      <a:pt x="6472" y="20382"/>
                      <a:pt x="4838" y="18747"/>
                      <a:pt x="3870" y="16746"/>
                    </a:cubicBezTo>
                    <a:lnTo>
                      <a:pt x="3837" y="16612"/>
                    </a:lnTo>
                    <a:lnTo>
                      <a:pt x="3937" y="16512"/>
                    </a:lnTo>
                    <a:lnTo>
                      <a:pt x="17980" y="2436"/>
                    </a:lnTo>
                    <a:lnTo>
                      <a:pt x="15545" y="1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9"/>
              <p:cNvSpPr/>
              <p:nvPr/>
            </p:nvSpPr>
            <p:spPr>
              <a:xfrm>
                <a:off x="5315625" y="1298050"/>
                <a:ext cx="449525" cy="449500"/>
              </a:xfrm>
              <a:custGeom>
                <a:avLst/>
                <a:gdLst/>
                <a:ahLst/>
                <a:cxnLst/>
                <a:rect l="l" t="t" r="r" b="b"/>
                <a:pathLst>
                  <a:path w="17981" h="17980" extrusionOk="0">
                    <a:moveTo>
                      <a:pt x="15879" y="0"/>
                    </a:moveTo>
                    <a:lnTo>
                      <a:pt x="15078" y="801"/>
                    </a:lnTo>
                    <a:lnTo>
                      <a:pt x="17180" y="2902"/>
                    </a:lnTo>
                    <a:lnTo>
                      <a:pt x="17980" y="2102"/>
                    </a:lnTo>
                    <a:lnTo>
                      <a:pt x="15879" y="0"/>
                    </a:lnTo>
                    <a:close/>
                    <a:moveTo>
                      <a:pt x="14778" y="1101"/>
                    </a:moveTo>
                    <a:lnTo>
                      <a:pt x="13110" y="2769"/>
                    </a:lnTo>
                    <a:cubicBezTo>
                      <a:pt x="12448" y="3439"/>
                      <a:pt x="11687" y="3687"/>
                      <a:pt x="10922" y="3687"/>
                    </a:cubicBezTo>
                    <a:cubicBezTo>
                      <a:pt x="8758" y="3687"/>
                      <a:pt x="6572" y="1701"/>
                      <a:pt x="6572" y="1701"/>
                    </a:cubicBezTo>
                    <a:lnTo>
                      <a:pt x="1" y="8273"/>
                    </a:lnTo>
                    <a:lnTo>
                      <a:pt x="2436" y="10708"/>
                    </a:lnTo>
                    <a:lnTo>
                      <a:pt x="7006" y="6138"/>
                    </a:lnTo>
                    <a:lnTo>
                      <a:pt x="7139" y="6204"/>
                    </a:lnTo>
                    <a:cubicBezTo>
                      <a:pt x="8340" y="6772"/>
                      <a:pt x="11209" y="9640"/>
                      <a:pt x="11776" y="10841"/>
                    </a:cubicBezTo>
                    <a:lnTo>
                      <a:pt x="11843" y="10975"/>
                    </a:lnTo>
                    <a:lnTo>
                      <a:pt x="11709" y="11075"/>
                    </a:lnTo>
                    <a:lnTo>
                      <a:pt x="7239" y="15578"/>
                    </a:lnTo>
                    <a:lnTo>
                      <a:pt x="9708" y="17980"/>
                    </a:lnTo>
                    <a:lnTo>
                      <a:pt x="16246" y="11408"/>
                    </a:lnTo>
                    <a:cubicBezTo>
                      <a:pt x="16246" y="11408"/>
                      <a:pt x="12643" y="7405"/>
                      <a:pt x="15212" y="4870"/>
                    </a:cubicBezTo>
                    <a:lnTo>
                      <a:pt x="16880" y="3202"/>
                    </a:lnTo>
                    <a:lnTo>
                      <a:pt x="14778" y="1101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9"/>
              <p:cNvSpPr/>
              <p:nvPr/>
            </p:nvSpPr>
            <p:spPr>
              <a:xfrm>
                <a:off x="5720100" y="1215475"/>
                <a:ext cx="127600" cy="128450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5138" extrusionOk="0">
                    <a:moveTo>
                      <a:pt x="1101" y="1902"/>
                    </a:moveTo>
                    <a:lnTo>
                      <a:pt x="801" y="2202"/>
                    </a:lnTo>
                    <a:lnTo>
                      <a:pt x="824" y="2226"/>
                    </a:lnTo>
                    <a:lnTo>
                      <a:pt x="1127" y="1928"/>
                    </a:lnTo>
                    <a:lnTo>
                      <a:pt x="1101" y="1902"/>
                    </a:lnTo>
                    <a:close/>
                    <a:moveTo>
                      <a:pt x="3036" y="1"/>
                    </a:moveTo>
                    <a:lnTo>
                      <a:pt x="2202" y="835"/>
                    </a:lnTo>
                    <a:lnTo>
                      <a:pt x="4295" y="2895"/>
                    </a:lnTo>
                    <a:lnTo>
                      <a:pt x="4295" y="2895"/>
                    </a:lnTo>
                    <a:lnTo>
                      <a:pt x="5104" y="2069"/>
                    </a:lnTo>
                    <a:lnTo>
                      <a:pt x="3036" y="1"/>
                    </a:lnTo>
                    <a:close/>
                    <a:moveTo>
                      <a:pt x="4295" y="2895"/>
                    </a:moveTo>
                    <a:lnTo>
                      <a:pt x="3999" y="3199"/>
                    </a:lnTo>
                    <a:lnTo>
                      <a:pt x="4003" y="3203"/>
                    </a:lnTo>
                    <a:lnTo>
                      <a:pt x="4303" y="2903"/>
                    </a:lnTo>
                    <a:lnTo>
                      <a:pt x="4295" y="2895"/>
                    </a:lnTo>
                    <a:close/>
                    <a:moveTo>
                      <a:pt x="1935" y="1135"/>
                    </a:moveTo>
                    <a:lnTo>
                      <a:pt x="1127" y="1928"/>
                    </a:lnTo>
                    <a:lnTo>
                      <a:pt x="3202" y="4004"/>
                    </a:lnTo>
                    <a:lnTo>
                      <a:pt x="2902" y="4304"/>
                    </a:lnTo>
                    <a:lnTo>
                      <a:pt x="824" y="2226"/>
                    </a:lnTo>
                    <a:lnTo>
                      <a:pt x="0" y="3036"/>
                    </a:lnTo>
                    <a:lnTo>
                      <a:pt x="2102" y="5138"/>
                    </a:lnTo>
                    <a:lnTo>
                      <a:pt x="3999" y="3199"/>
                    </a:lnTo>
                    <a:lnTo>
                      <a:pt x="1935" y="1135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>
                <a:off x="4674700" y="1118275"/>
                <a:ext cx="14857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5008" extrusionOk="0">
                    <a:moveTo>
                      <a:pt x="4313" y="1"/>
                    </a:moveTo>
                    <a:cubicBezTo>
                      <a:pt x="4047" y="1"/>
                      <a:pt x="3770" y="105"/>
                      <a:pt x="3522" y="353"/>
                    </a:cubicBezTo>
                    <a:lnTo>
                      <a:pt x="820" y="3055"/>
                    </a:lnTo>
                    <a:cubicBezTo>
                      <a:pt x="1" y="3874"/>
                      <a:pt x="754" y="5008"/>
                      <a:pt x="1631" y="5008"/>
                    </a:cubicBezTo>
                    <a:cubicBezTo>
                      <a:pt x="1896" y="5008"/>
                      <a:pt x="2173" y="4904"/>
                      <a:pt x="2421" y="4656"/>
                    </a:cubicBezTo>
                    <a:lnTo>
                      <a:pt x="2721" y="4356"/>
                    </a:lnTo>
                    <a:lnTo>
                      <a:pt x="1921" y="3555"/>
                    </a:lnTo>
                    <a:lnTo>
                      <a:pt x="4022" y="1454"/>
                    </a:lnTo>
                    <a:lnTo>
                      <a:pt x="4823" y="2254"/>
                    </a:lnTo>
                    <a:lnTo>
                      <a:pt x="5123" y="1954"/>
                    </a:lnTo>
                    <a:cubicBezTo>
                      <a:pt x="5943" y="1135"/>
                      <a:pt x="5190" y="1"/>
                      <a:pt x="4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>
                <a:off x="4894500" y="1325550"/>
                <a:ext cx="1052450" cy="1050800"/>
              </a:xfrm>
              <a:custGeom>
                <a:avLst/>
                <a:gdLst/>
                <a:ahLst/>
                <a:cxnLst/>
                <a:rect l="l" t="t" r="r" b="b"/>
                <a:pathLst>
                  <a:path w="42098" h="42032" extrusionOk="0">
                    <a:moveTo>
                      <a:pt x="9807" y="5071"/>
                    </a:moveTo>
                    <a:lnTo>
                      <a:pt x="9941" y="5171"/>
                    </a:lnTo>
                    <a:lnTo>
                      <a:pt x="14411" y="9641"/>
                    </a:lnTo>
                    <a:lnTo>
                      <a:pt x="16846" y="12076"/>
                    </a:lnTo>
                    <a:lnTo>
                      <a:pt x="17146" y="12376"/>
                    </a:lnTo>
                    <a:lnTo>
                      <a:pt x="21349" y="16613"/>
                    </a:lnTo>
                    <a:lnTo>
                      <a:pt x="21649" y="16880"/>
                    </a:lnTo>
                    <a:lnTo>
                      <a:pt x="24084" y="19315"/>
                    </a:lnTo>
                    <a:lnTo>
                      <a:pt x="38261" y="33491"/>
                    </a:lnTo>
                    <a:lnTo>
                      <a:pt x="38228" y="33625"/>
                    </a:lnTo>
                    <a:cubicBezTo>
                      <a:pt x="37761" y="34626"/>
                      <a:pt x="37094" y="35560"/>
                      <a:pt x="36293" y="36327"/>
                    </a:cubicBezTo>
                    <a:cubicBezTo>
                      <a:pt x="35526" y="37127"/>
                      <a:pt x="34592" y="37761"/>
                      <a:pt x="33591" y="38228"/>
                    </a:cubicBezTo>
                    <a:lnTo>
                      <a:pt x="33458" y="38295"/>
                    </a:lnTo>
                    <a:lnTo>
                      <a:pt x="33358" y="38195"/>
                    </a:lnTo>
                    <a:lnTo>
                      <a:pt x="19281" y="24118"/>
                    </a:lnTo>
                    <a:lnTo>
                      <a:pt x="16846" y="21683"/>
                    </a:lnTo>
                    <a:lnTo>
                      <a:pt x="16546" y="21383"/>
                    </a:lnTo>
                    <a:lnTo>
                      <a:pt x="12343" y="17180"/>
                    </a:lnTo>
                    <a:lnTo>
                      <a:pt x="12042" y="16880"/>
                    </a:lnTo>
                    <a:lnTo>
                      <a:pt x="9607" y="14478"/>
                    </a:lnTo>
                    <a:lnTo>
                      <a:pt x="5004" y="9875"/>
                    </a:lnTo>
                    <a:lnTo>
                      <a:pt x="5071" y="9741"/>
                    </a:lnTo>
                    <a:cubicBezTo>
                      <a:pt x="5638" y="8540"/>
                      <a:pt x="8507" y="5705"/>
                      <a:pt x="9707" y="5138"/>
                    </a:cubicBezTo>
                    <a:lnTo>
                      <a:pt x="9807" y="5071"/>
                    </a:lnTo>
                    <a:close/>
                    <a:moveTo>
                      <a:pt x="2069" y="1"/>
                    </a:moveTo>
                    <a:lnTo>
                      <a:pt x="0" y="2102"/>
                    </a:lnTo>
                    <a:lnTo>
                      <a:pt x="1668" y="3770"/>
                    </a:lnTo>
                    <a:cubicBezTo>
                      <a:pt x="4203" y="6305"/>
                      <a:pt x="601" y="10308"/>
                      <a:pt x="601" y="10308"/>
                    </a:cubicBezTo>
                    <a:lnTo>
                      <a:pt x="7172" y="16880"/>
                    </a:lnTo>
                    <a:lnTo>
                      <a:pt x="9607" y="19315"/>
                    </a:lnTo>
                    <a:lnTo>
                      <a:pt x="9908" y="19615"/>
                    </a:lnTo>
                    <a:lnTo>
                      <a:pt x="14111" y="23818"/>
                    </a:lnTo>
                    <a:lnTo>
                      <a:pt x="14411" y="24118"/>
                    </a:lnTo>
                    <a:lnTo>
                      <a:pt x="16846" y="26553"/>
                    </a:lnTo>
                    <a:lnTo>
                      <a:pt x="32324" y="42031"/>
                    </a:lnTo>
                    <a:cubicBezTo>
                      <a:pt x="32324" y="42031"/>
                      <a:pt x="32333" y="42031"/>
                      <a:pt x="32352" y="42031"/>
                    </a:cubicBezTo>
                    <a:cubicBezTo>
                      <a:pt x="32665" y="42031"/>
                      <a:pt x="35548" y="41942"/>
                      <a:pt x="38728" y="38762"/>
                    </a:cubicBezTo>
                    <a:cubicBezTo>
                      <a:pt x="42097" y="35393"/>
                      <a:pt x="41997" y="32357"/>
                      <a:pt x="41997" y="32357"/>
                    </a:cubicBezTo>
                    <a:lnTo>
                      <a:pt x="26553" y="16880"/>
                    </a:lnTo>
                    <a:lnTo>
                      <a:pt x="24084" y="14478"/>
                    </a:lnTo>
                    <a:lnTo>
                      <a:pt x="23784" y="14178"/>
                    </a:lnTo>
                    <a:lnTo>
                      <a:pt x="19581" y="9941"/>
                    </a:lnTo>
                    <a:lnTo>
                      <a:pt x="19281" y="9641"/>
                    </a:lnTo>
                    <a:lnTo>
                      <a:pt x="16846" y="7206"/>
                    </a:lnTo>
                    <a:lnTo>
                      <a:pt x="10274" y="635"/>
                    </a:lnTo>
                    <a:cubicBezTo>
                      <a:pt x="10274" y="635"/>
                      <a:pt x="8117" y="2592"/>
                      <a:pt x="5954" y="2592"/>
                    </a:cubicBezTo>
                    <a:cubicBezTo>
                      <a:pt x="5183" y="2592"/>
                      <a:pt x="4411" y="2344"/>
                      <a:pt x="3736" y="1669"/>
                    </a:cubicBezTo>
                    <a:lnTo>
                      <a:pt x="2069" y="1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>
                <a:off x="4722700" y="1154600"/>
                <a:ext cx="133475" cy="133450"/>
              </a:xfrm>
              <a:custGeom>
                <a:avLst/>
                <a:gdLst/>
                <a:ahLst/>
                <a:cxnLst/>
                <a:rect l="l" t="t" r="r" b="b"/>
                <a:pathLst>
                  <a:path w="5339" h="5338" extrusionOk="0">
                    <a:moveTo>
                      <a:pt x="2102" y="1"/>
                    </a:moveTo>
                    <a:lnTo>
                      <a:pt x="1" y="2102"/>
                    </a:lnTo>
                    <a:lnTo>
                      <a:pt x="801" y="2903"/>
                    </a:lnTo>
                    <a:lnTo>
                      <a:pt x="2136" y="4237"/>
                    </a:lnTo>
                    <a:lnTo>
                      <a:pt x="4204" y="2135"/>
                    </a:lnTo>
                    <a:lnTo>
                      <a:pt x="4504" y="2436"/>
                    </a:lnTo>
                    <a:lnTo>
                      <a:pt x="2436" y="4504"/>
                    </a:lnTo>
                    <a:lnTo>
                      <a:pt x="3237" y="5338"/>
                    </a:lnTo>
                    <a:lnTo>
                      <a:pt x="5338" y="3236"/>
                    </a:lnTo>
                    <a:lnTo>
                      <a:pt x="2903" y="801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9"/>
              <p:cNvSpPr/>
              <p:nvPr/>
            </p:nvSpPr>
            <p:spPr>
              <a:xfrm>
                <a:off x="5032925" y="1464825"/>
                <a:ext cx="805600" cy="806425"/>
              </a:xfrm>
              <a:custGeom>
                <a:avLst/>
                <a:gdLst/>
                <a:ahLst/>
                <a:cxnLst/>
                <a:rect l="l" t="t" r="r" b="b"/>
                <a:pathLst>
                  <a:path w="32224" h="32257" extrusionOk="0">
                    <a:moveTo>
                      <a:pt x="4204" y="0"/>
                    </a:moveTo>
                    <a:cubicBezTo>
                      <a:pt x="3070" y="634"/>
                      <a:pt x="635" y="3103"/>
                      <a:pt x="1" y="4203"/>
                    </a:cubicBezTo>
                    <a:lnTo>
                      <a:pt x="4337" y="8573"/>
                    </a:lnTo>
                    <a:lnTo>
                      <a:pt x="6772" y="11008"/>
                    </a:lnTo>
                    <a:lnTo>
                      <a:pt x="7072" y="11309"/>
                    </a:lnTo>
                    <a:lnTo>
                      <a:pt x="11309" y="15545"/>
                    </a:lnTo>
                    <a:lnTo>
                      <a:pt x="11609" y="15845"/>
                    </a:lnTo>
                    <a:lnTo>
                      <a:pt x="14044" y="18280"/>
                    </a:lnTo>
                    <a:lnTo>
                      <a:pt x="27987" y="32257"/>
                    </a:lnTo>
                    <a:cubicBezTo>
                      <a:pt x="29822" y="31323"/>
                      <a:pt x="31323" y="29855"/>
                      <a:pt x="32224" y="28021"/>
                    </a:cubicBezTo>
                    <a:lnTo>
                      <a:pt x="18247" y="14044"/>
                    </a:lnTo>
                    <a:lnTo>
                      <a:pt x="15812" y="11609"/>
                    </a:lnTo>
                    <a:lnTo>
                      <a:pt x="15545" y="11309"/>
                    </a:lnTo>
                    <a:lnTo>
                      <a:pt x="11309" y="7072"/>
                    </a:lnTo>
                    <a:lnTo>
                      <a:pt x="11009" y="6805"/>
                    </a:lnTo>
                    <a:lnTo>
                      <a:pt x="8574" y="437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9"/>
              <p:cNvSpPr/>
              <p:nvPr/>
            </p:nvSpPr>
            <p:spPr>
              <a:xfrm>
                <a:off x="4811950" y="1243825"/>
                <a:ext cx="127600" cy="127625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5105" extrusionOk="0">
                    <a:moveTo>
                      <a:pt x="2869" y="768"/>
                    </a:moveTo>
                    <a:lnTo>
                      <a:pt x="2856" y="780"/>
                    </a:lnTo>
                    <a:lnTo>
                      <a:pt x="3158" y="1079"/>
                    </a:lnTo>
                    <a:lnTo>
                      <a:pt x="3169" y="1068"/>
                    </a:lnTo>
                    <a:lnTo>
                      <a:pt x="2869" y="768"/>
                    </a:lnTo>
                    <a:close/>
                    <a:moveTo>
                      <a:pt x="4178" y="2088"/>
                    </a:moveTo>
                    <a:lnTo>
                      <a:pt x="4265" y="2174"/>
                    </a:lnTo>
                    <a:lnTo>
                      <a:pt x="4270" y="2169"/>
                    </a:lnTo>
                    <a:lnTo>
                      <a:pt x="4178" y="2088"/>
                    </a:lnTo>
                    <a:close/>
                    <a:moveTo>
                      <a:pt x="2068" y="1"/>
                    </a:moveTo>
                    <a:lnTo>
                      <a:pt x="0" y="2069"/>
                    </a:lnTo>
                    <a:lnTo>
                      <a:pt x="777" y="2860"/>
                    </a:lnTo>
                    <a:lnTo>
                      <a:pt x="777" y="2860"/>
                    </a:lnTo>
                    <a:lnTo>
                      <a:pt x="2856" y="780"/>
                    </a:lnTo>
                    <a:lnTo>
                      <a:pt x="2068" y="1"/>
                    </a:lnTo>
                    <a:close/>
                    <a:moveTo>
                      <a:pt x="777" y="2860"/>
                    </a:moveTo>
                    <a:lnTo>
                      <a:pt x="767" y="2870"/>
                    </a:lnTo>
                    <a:lnTo>
                      <a:pt x="1068" y="3170"/>
                    </a:lnTo>
                    <a:lnTo>
                      <a:pt x="1075" y="3163"/>
                    </a:lnTo>
                    <a:lnTo>
                      <a:pt x="1075" y="3163"/>
                    </a:lnTo>
                    <a:lnTo>
                      <a:pt x="777" y="2860"/>
                    </a:lnTo>
                    <a:close/>
                    <a:moveTo>
                      <a:pt x="3158" y="1079"/>
                    </a:moveTo>
                    <a:lnTo>
                      <a:pt x="1075" y="3163"/>
                    </a:lnTo>
                    <a:lnTo>
                      <a:pt x="1075" y="3163"/>
                    </a:lnTo>
                    <a:lnTo>
                      <a:pt x="1868" y="3970"/>
                    </a:lnTo>
                    <a:lnTo>
                      <a:pt x="3970" y="1902"/>
                    </a:lnTo>
                    <a:lnTo>
                      <a:pt x="4178" y="2088"/>
                    </a:lnTo>
                    <a:lnTo>
                      <a:pt x="3158" y="1079"/>
                    </a:lnTo>
                    <a:close/>
                    <a:moveTo>
                      <a:pt x="4265" y="2174"/>
                    </a:moveTo>
                    <a:lnTo>
                      <a:pt x="2168" y="4271"/>
                    </a:lnTo>
                    <a:lnTo>
                      <a:pt x="3002" y="5104"/>
                    </a:lnTo>
                    <a:lnTo>
                      <a:pt x="5104" y="3003"/>
                    </a:lnTo>
                    <a:lnTo>
                      <a:pt x="4265" y="2174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39"/>
            <p:cNvGrpSpPr/>
            <p:nvPr/>
          </p:nvGrpSpPr>
          <p:grpSpPr>
            <a:xfrm rot="1378338">
              <a:off x="745090" y="2424715"/>
              <a:ext cx="1410671" cy="1384480"/>
              <a:chOff x="4674700" y="1118275"/>
              <a:chExt cx="1281875" cy="1258075"/>
            </a:xfrm>
          </p:grpSpPr>
          <p:sp>
            <p:nvSpPr>
              <p:cNvPr id="812" name="Google Shape;812;p39"/>
              <p:cNvSpPr/>
              <p:nvPr/>
            </p:nvSpPr>
            <p:spPr>
              <a:xfrm>
                <a:off x="5811750" y="1120325"/>
                <a:ext cx="144825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5793" h="4926" extrusionOk="0">
                    <a:moveTo>
                      <a:pt x="1551" y="0"/>
                    </a:moveTo>
                    <a:cubicBezTo>
                      <a:pt x="702" y="0"/>
                      <a:pt x="0" y="1038"/>
                      <a:pt x="704" y="1872"/>
                    </a:cubicBezTo>
                    <a:lnTo>
                      <a:pt x="1004" y="2172"/>
                    </a:lnTo>
                    <a:lnTo>
                      <a:pt x="1805" y="1372"/>
                    </a:lnTo>
                    <a:lnTo>
                      <a:pt x="3873" y="3473"/>
                    </a:lnTo>
                    <a:lnTo>
                      <a:pt x="3072" y="4274"/>
                    </a:lnTo>
                    <a:lnTo>
                      <a:pt x="3372" y="4574"/>
                    </a:lnTo>
                    <a:cubicBezTo>
                      <a:pt x="3621" y="4822"/>
                      <a:pt x="3897" y="4926"/>
                      <a:pt x="4163" y="4926"/>
                    </a:cubicBezTo>
                    <a:cubicBezTo>
                      <a:pt x="5040" y="4926"/>
                      <a:pt x="5793" y="3792"/>
                      <a:pt x="4974" y="2973"/>
                    </a:cubicBezTo>
                    <a:lnTo>
                      <a:pt x="2272" y="271"/>
                    </a:lnTo>
                    <a:cubicBezTo>
                      <a:pt x="2038" y="81"/>
                      <a:pt x="1789" y="0"/>
                      <a:pt x="15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9"/>
              <p:cNvSpPr/>
              <p:nvPr/>
            </p:nvSpPr>
            <p:spPr>
              <a:xfrm>
                <a:off x="5384025" y="1464825"/>
                <a:ext cx="214325" cy="21435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8574" extrusionOk="0">
                    <a:moveTo>
                      <a:pt x="4370" y="0"/>
                    </a:moveTo>
                    <a:lnTo>
                      <a:pt x="0" y="4370"/>
                    </a:lnTo>
                    <a:lnTo>
                      <a:pt x="4203" y="8573"/>
                    </a:lnTo>
                    <a:lnTo>
                      <a:pt x="8573" y="4203"/>
                    </a:lnTo>
                    <a:cubicBezTo>
                      <a:pt x="7939" y="3103"/>
                      <a:pt x="5504" y="634"/>
                      <a:pt x="43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9"/>
              <p:cNvSpPr/>
              <p:nvPr/>
            </p:nvSpPr>
            <p:spPr>
              <a:xfrm>
                <a:off x="4792750" y="1815900"/>
                <a:ext cx="454525" cy="454525"/>
              </a:xfrm>
              <a:custGeom>
                <a:avLst/>
                <a:gdLst/>
                <a:ahLst/>
                <a:cxnLst/>
                <a:rect l="l" t="t" r="r" b="b"/>
                <a:pathLst>
                  <a:path w="18181" h="18181" extrusionOk="0">
                    <a:moveTo>
                      <a:pt x="13978" y="1"/>
                    </a:moveTo>
                    <a:lnTo>
                      <a:pt x="1" y="13978"/>
                    </a:lnTo>
                    <a:cubicBezTo>
                      <a:pt x="435" y="14878"/>
                      <a:pt x="1035" y="15712"/>
                      <a:pt x="1769" y="16413"/>
                    </a:cubicBezTo>
                    <a:cubicBezTo>
                      <a:pt x="2469" y="17146"/>
                      <a:pt x="3303" y="17747"/>
                      <a:pt x="4237" y="18181"/>
                    </a:cubicBezTo>
                    <a:lnTo>
                      <a:pt x="18181" y="4204"/>
                    </a:lnTo>
                    <a:lnTo>
                      <a:pt x="13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9"/>
              <p:cNvSpPr/>
              <p:nvPr/>
            </p:nvSpPr>
            <p:spPr>
              <a:xfrm>
                <a:off x="5802650" y="1154600"/>
                <a:ext cx="10592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237" extrusionOk="0">
                    <a:moveTo>
                      <a:pt x="2135" y="1"/>
                    </a:moveTo>
                    <a:lnTo>
                      <a:pt x="1335" y="801"/>
                    </a:lnTo>
                    <a:lnTo>
                      <a:pt x="0" y="2135"/>
                    </a:lnTo>
                    <a:lnTo>
                      <a:pt x="2102" y="4237"/>
                    </a:lnTo>
                    <a:lnTo>
                      <a:pt x="3436" y="2903"/>
                    </a:lnTo>
                    <a:lnTo>
                      <a:pt x="4237" y="2102"/>
                    </a:ln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4685175" y="1747525"/>
                <a:ext cx="630475" cy="628825"/>
              </a:xfrm>
              <a:custGeom>
                <a:avLst/>
                <a:gdLst/>
                <a:ahLst/>
                <a:cxnLst/>
                <a:rect l="l" t="t" r="r" b="b"/>
                <a:pathLst>
                  <a:path w="25219" h="25153" extrusionOk="0">
                    <a:moveTo>
                      <a:pt x="15545" y="1"/>
                    </a:moveTo>
                    <a:lnTo>
                      <a:pt x="101" y="15478"/>
                    </a:lnTo>
                    <a:cubicBezTo>
                      <a:pt x="101" y="15478"/>
                      <a:pt x="1" y="18514"/>
                      <a:pt x="3370" y="21883"/>
                    </a:cubicBezTo>
                    <a:cubicBezTo>
                      <a:pt x="6550" y="25063"/>
                      <a:pt x="9433" y="25152"/>
                      <a:pt x="9746" y="25152"/>
                    </a:cubicBezTo>
                    <a:cubicBezTo>
                      <a:pt x="9765" y="25152"/>
                      <a:pt x="9774" y="25152"/>
                      <a:pt x="9774" y="25152"/>
                    </a:cubicBezTo>
                    <a:lnTo>
                      <a:pt x="25219" y="9674"/>
                    </a:lnTo>
                    <a:lnTo>
                      <a:pt x="22784" y="7239"/>
                    </a:lnTo>
                    <a:lnTo>
                      <a:pt x="8640" y="21416"/>
                    </a:lnTo>
                    <a:lnTo>
                      <a:pt x="8507" y="21349"/>
                    </a:lnTo>
                    <a:cubicBezTo>
                      <a:pt x="6472" y="20382"/>
                      <a:pt x="4838" y="18747"/>
                      <a:pt x="3870" y="16746"/>
                    </a:cubicBezTo>
                    <a:lnTo>
                      <a:pt x="3837" y="16612"/>
                    </a:lnTo>
                    <a:lnTo>
                      <a:pt x="3937" y="16512"/>
                    </a:lnTo>
                    <a:lnTo>
                      <a:pt x="17980" y="2436"/>
                    </a:lnTo>
                    <a:lnTo>
                      <a:pt x="155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9"/>
              <p:cNvSpPr/>
              <p:nvPr/>
            </p:nvSpPr>
            <p:spPr>
              <a:xfrm>
                <a:off x="5315625" y="1298050"/>
                <a:ext cx="449525" cy="449500"/>
              </a:xfrm>
              <a:custGeom>
                <a:avLst/>
                <a:gdLst/>
                <a:ahLst/>
                <a:cxnLst/>
                <a:rect l="l" t="t" r="r" b="b"/>
                <a:pathLst>
                  <a:path w="17981" h="17980" extrusionOk="0">
                    <a:moveTo>
                      <a:pt x="15879" y="0"/>
                    </a:moveTo>
                    <a:lnTo>
                      <a:pt x="15078" y="801"/>
                    </a:lnTo>
                    <a:lnTo>
                      <a:pt x="17180" y="2902"/>
                    </a:lnTo>
                    <a:lnTo>
                      <a:pt x="17980" y="2102"/>
                    </a:lnTo>
                    <a:lnTo>
                      <a:pt x="15879" y="0"/>
                    </a:lnTo>
                    <a:close/>
                    <a:moveTo>
                      <a:pt x="14778" y="1101"/>
                    </a:moveTo>
                    <a:lnTo>
                      <a:pt x="13110" y="2769"/>
                    </a:lnTo>
                    <a:cubicBezTo>
                      <a:pt x="12448" y="3439"/>
                      <a:pt x="11687" y="3687"/>
                      <a:pt x="10922" y="3687"/>
                    </a:cubicBezTo>
                    <a:cubicBezTo>
                      <a:pt x="8758" y="3687"/>
                      <a:pt x="6572" y="1701"/>
                      <a:pt x="6572" y="1701"/>
                    </a:cubicBezTo>
                    <a:lnTo>
                      <a:pt x="1" y="8273"/>
                    </a:lnTo>
                    <a:lnTo>
                      <a:pt x="2436" y="10708"/>
                    </a:lnTo>
                    <a:lnTo>
                      <a:pt x="7006" y="6138"/>
                    </a:lnTo>
                    <a:lnTo>
                      <a:pt x="7139" y="6204"/>
                    </a:lnTo>
                    <a:cubicBezTo>
                      <a:pt x="8340" y="6772"/>
                      <a:pt x="11209" y="9640"/>
                      <a:pt x="11776" y="10841"/>
                    </a:cubicBezTo>
                    <a:lnTo>
                      <a:pt x="11843" y="10975"/>
                    </a:lnTo>
                    <a:lnTo>
                      <a:pt x="11709" y="11075"/>
                    </a:lnTo>
                    <a:lnTo>
                      <a:pt x="7239" y="15578"/>
                    </a:lnTo>
                    <a:lnTo>
                      <a:pt x="9708" y="17980"/>
                    </a:lnTo>
                    <a:lnTo>
                      <a:pt x="16246" y="11408"/>
                    </a:lnTo>
                    <a:cubicBezTo>
                      <a:pt x="16246" y="11408"/>
                      <a:pt x="12643" y="7405"/>
                      <a:pt x="15212" y="4870"/>
                    </a:cubicBezTo>
                    <a:lnTo>
                      <a:pt x="16880" y="3202"/>
                    </a:lnTo>
                    <a:lnTo>
                      <a:pt x="14778" y="11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5720100" y="1215475"/>
                <a:ext cx="127600" cy="128450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5138" extrusionOk="0">
                    <a:moveTo>
                      <a:pt x="1101" y="1902"/>
                    </a:moveTo>
                    <a:lnTo>
                      <a:pt x="801" y="2202"/>
                    </a:lnTo>
                    <a:lnTo>
                      <a:pt x="824" y="2226"/>
                    </a:lnTo>
                    <a:lnTo>
                      <a:pt x="1127" y="1928"/>
                    </a:lnTo>
                    <a:lnTo>
                      <a:pt x="1101" y="1902"/>
                    </a:lnTo>
                    <a:close/>
                    <a:moveTo>
                      <a:pt x="3036" y="1"/>
                    </a:moveTo>
                    <a:lnTo>
                      <a:pt x="2202" y="835"/>
                    </a:lnTo>
                    <a:lnTo>
                      <a:pt x="4295" y="2895"/>
                    </a:lnTo>
                    <a:lnTo>
                      <a:pt x="4295" y="2895"/>
                    </a:lnTo>
                    <a:lnTo>
                      <a:pt x="5104" y="2069"/>
                    </a:lnTo>
                    <a:lnTo>
                      <a:pt x="3036" y="1"/>
                    </a:lnTo>
                    <a:close/>
                    <a:moveTo>
                      <a:pt x="4295" y="2895"/>
                    </a:moveTo>
                    <a:lnTo>
                      <a:pt x="3999" y="3199"/>
                    </a:lnTo>
                    <a:lnTo>
                      <a:pt x="4003" y="3203"/>
                    </a:lnTo>
                    <a:lnTo>
                      <a:pt x="4303" y="2903"/>
                    </a:lnTo>
                    <a:lnTo>
                      <a:pt x="4295" y="2895"/>
                    </a:lnTo>
                    <a:close/>
                    <a:moveTo>
                      <a:pt x="1935" y="1135"/>
                    </a:moveTo>
                    <a:lnTo>
                      <a:pt x="1127" y="1928"/>
                    </a:lnTo>
                    <a:lnTo>
                      <a:pt x="3202" y="4004"/>
                    </a:lnTo>
                    <a:lnTo>
                      <a:pt x="2902" y="4304"/>
                    </a:lnTo>
                    <a:lnTo>
                      <a:pt x="824" y="2226"/>
                    </a:lnTo>
                    <a:lnTo>
                      <a:pt x="0" y="3036"/>
                    </a:lnTo>
                    <a:lnTo>
                      <a:pt x="2102" y="5138"/>
                    </a:lnTo>
                    <a:lnTo>
                      <a:pt x="3999" y="3199"/>
                    </a:lnTo>
                    <a:lnTo>
                      <a:pt x="1935" y="11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4674700" y="1118275"/>
                <a:ext cx="14857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5008" extrusionOk="0">
                    <a:moveTo>
                      <a:pt x="4313" y="1"/>
                    </a:moveTo>
                    <a:cubicBezTo>
                      <a:pt x="4047" y="1"/>
                      <a:pt x="3770" y="105"/>
                      <a:pt x="3522" y="353"/>
                    </a:cubicBezTo>
                    <a:lnTo>
                      <a:pt x="820" y="3055"/>
                    </a:lnTo>
                    <a:cubicBezTo>
                      <a:pt x="1" y="3874"/>
                      <a:pt x="754" y="5008"/>
                      <a:pt x="1631" y="5008"/>
                    </a:cubicBezTo>
                    <a:cubicBezTo>
                      <a:pt x="1896" y="5008"/>
                      <a:pt x="2173" y="4904"/>
                      <a:pt x="2421" y="4656"/>
                    </a:cubicBezTo>
                    <a:lnTo>
                      <a:pt x="2721" y="4356"/>
                    </a:lnTo>
                    <a:lnTo>
                      <a:pt x="1921" y="3555"/>
                    </a:lnTo>
                    <a:lnTo>
                      <a:pt x="4022" y="1454"/>
                    </a:lnTo>
                    <a:lnTo>
                      <a:pt x="4823" y="2254"/>
                    </a:lnTo>
                    <a:lnTo>
                      <a:pt x="5123" y="1954"/>
                    </a:lnTo>
                    <a:cubicBezTo>
                      <a:pt x="5943" y="1135"/>
                      <a:pt x="5190" y="1"/>
                      <a:pt x="43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4894500" y="1325550"/>
                <a:ext cx="1052450" cy="1050800"/>
              </a:xfrm>
              <a:custGeom>
                <a:avLst/>
                <a:gdLst/>
                <a:ahLst/>
                <a:cxnLst/>
                <a:rect l="l" t="t" r="r" b="b"/>
                <a:pathLst>
                  <a:path w="42098" h="42032" extrusionOk="0">
                    <a:moveTo>
                      <a:pt x="9807" y="5071"/>
                    </a:moveTo>
                    <a:lnTo>
                      <a:pt x="9941" y="5171"/>
                    </a:lnTo>
                    <a:lnTo>
                      <a:pt x="14411" y="9641"/>
                    </a:lnTo>
                    <a:lnTo>
                      <a:pt x="16846" y="12076"/>
                    </a:lnTo>
                    <a:lnTo>
                      <a:pt x="17146" y="12376"/>
                    </a:lnTo>
                    <a:lnTo>
                      <a:pt x="21349" y="16613"/>
                    </a:lnTo>
                    <a:lnTo>
                      <a:pt x="21649" y="16880"/>
                    </a:lnTo>
                    <a:lnTo>
                      <a:pt x="24084" y="19315"/>
                    </a:lnTo>
                    <a:lnTo>
                      <a:pt x="38261" y="33491"/>
                    </a:lnTo>
                    <a:lnTo>
                      <a:pt x="38228" y="33625"/>
                    </a:lnTo>
                    <a:cubicBezTo>
                      <a:pt x="37761" y="34626"/>
                      <a:pt x="37094" y="35560"/>
                      <a:pt x="36293" y="36327"/>
                    </a:cubicBezTo>
                    <a:cubicBezTo>
                      <a:pt x="35526" y="37127"/>
                      <a:pt x="34592" y="37761"/>
                      <a:pt x="33591" y="38228"/>
                    </a:cubicBezTo>
                    <a:lnTo>
                      <a:pt x="33458" y="38295"/>
                    </a:lnTo>
                    <a:lnTo>
                      <a:pt x="33358" y="38195"/>
                    </a:lnTo>
                    <a:lnTo>
                      <a:pt x="19281" y="24118"/>
                    </a:lnTo>
                    <a:lnTo>
                      <a:pt x="16846" y="21683"/>
                    </a:lnTo>
                    <a:lnTo>
                      <a:pt x="16546" y="21383"/>
                    </a:lnTo>
                    <a:lnTo>
                      <a:pt x="12343" y="17180"/>
                    </a:lnTo>
                    <a:lnTo>
                      <a:pt x="12042" y="16880"/>
                    </a:lnTo>
                    <a:lnTo>
                      <a:pt x="9607" y="14478"/>
                    </a:lnTo>
                    <a:lnTo>
                      <a:pt x="5004" y="9875"/>
                    </a:lnTo>
                    <a:lnTo>
                      <a:pt x="5071" y="9741"/>
                    </a:lnTo>
                    <a:cubicBezTo>
                      <a:pt x="5638" y="8540"/>
                      <a:pt x="8507" y="5705"/>
                      <a:pt x="9707" y="5138"/>
                    </a:cubicBezTo>
                    <a:lnTo>
                      <a:pt x="9807" y="5071"/>
                    </a:lnTo>
                    <a:close/>
                    <a:moveTo>
                      <a:pt x="2069" y="1"/>
                    </a:moveTo>
                    <a:lnTo>
                      <a:pt x="0" y="2102"/>
                    </a:lnTo>
                    <a:lnTo>
                      <a:pt x="1668" y="3770"/>
                    </a:lnTo>
                    <a:cubicBezTo>
                      <a:pt x="4203" y="6305"/>
                      <a:pt x="601" y="10308"/>
                      <a:pt x="601" y="10308"/>
                    </a:cubicBezTo>
                    <a:lnTo>
                      <a:pt x="7172" y="16880"/>
                    </a:lnTo>
                    <a:lnTo>
                      <a:pt x="9607" y="19315"/>
                    </a:lnTo>
                    <a:lnTo>
                      <a:pt x="9908" y="19615"/>
                    </a:lnTo>
                    <a:lnTo>
                      <a:pt x="14111" y="23818"/>
                    </a:lnTo>
                    <a:lnTo>
                      <a:pt x="14411" y="24118"/>
                    </a:lnTo>
                    <a:lnTo>
                      <a:pt x="16846" y="26553"/>
                    </a:lnTo>
                    <a:lnTo>
                      <a:pt x="32324" y="42031"/>
                    </a:lnTo>
                    <a:cubicBezTo>
                      <a:pt x="32324" y="42031"/>
                      <a:pt x="32333" y="42031"/>
                      <a:pt x="32352" y="42031"/>
                    </a:cubicBezTo>
                    <a:cubicBezTo>
                      <a:pt x="32665" y="42031"/>
                      <a:pt x="35548" y="41942"/>
                      <a:pt x="38728" y="38762"/>
                    </a:cubicBezTo>
                    <a:cubicBezTo>
                      <a:pt x="42097" y="35393"/>
                      <a:pt x="41997" y="32357"/>
                      <a:pt x="41997" y="32357"/>
                    </a:cubicBezTo>
                    <a:lnTo>
                      <a:pt x="26553" y="16880"/>
                    </a:lnTo>
                    <a:lnTo>
                      <a:pt x="24084" y="14478"/>
                    </a:lnTo>
                    <a:lnTo>
                      <a:pt x="23784" y="14178"/>
                    </a:lnTo>
                    <a:lnTo>
                      <a:pt x="19581" y="9941"/>
                    </a:lnTo>
                    <a:lnTo>
                      <a:pt x="19281" y="9641"/>
                    </a:lnTo>
                    <a:lnTo>
                      <a:pt x="16846" y="7206"/>
                    </a:lnTo>
                    <a:lnTo>
                      <a:pt x="10274" y="635"/>
                    </a:lnTo>
                    <a:cubicBezTo>
                      <a:pt x="10274" y="635"/>
                      <a:pt x="8117" y="2592"/>
                      <a:pt x="5954" y="2592"/>
                    </a:cubicBezTo>
                    <a:cubicBezTo>
                      <a:pt x="5183" y="2592"/>
                      <a:pt x="4411" y="2344"/>
                      <a:pt x="3736" y="1669"/>
                    </a:cubicBezTo>
                    <a:lnTo>
                      <a:pt x="20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4722700" y="1154600"/>
                <a:ext cx="133475" cy="133450"/>
              </a:xfrm>
              <a:custGeom>
                <a:avLst/>
                <a:gdLst/>
                <a:ahLst/>
                <a:cxnLst/>
                <a:rect l="l" t="t" r="r" b="b"/>
                <a:pathLst>
                  <a:path w="5339" h="5338" extrusionOk="0">
                    <a:moveTo>
                      <a:pt x="2102" y="1"/>
                    </a:moveTo>
                    <a:lnTo>
                      <a:pt x="1" y="2102"/>
                    </a:lnTo>
                    <a:lnTo>
                      <a:pt x="801" y="2903"/>
                    </a:lnTo>
                    <a:lnTo>
                      <a:pt x="2136" y="4237"/>
                    </a:lnTo>
                    <a:lnTo>
                      <a:pt x="4204" y="2135"/>
                    </a:lnTo>
                    <a:lnTo>
                      <a:pt x="4504" y="2436"/>
                    </a:lnTo>
                    <a:lnTo>
                      <a:pt x="2436" y="4504"/>
                    </a:lnTo>
                    <a:lnTo>
                      <a:pt x="3237" y="5338"/>
                    </a:lnTo>
                    <a:lnTo>
                      <a:pt x="5338" y="3236"/>
                    </a:lnTo>
                    <a:lnTo>
                      <a:pt x="2903" y="801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5032925" y="1464825"/>
                <a:ext cx="805600" cy="806425"/>
              </a:xfrm>
              <a:custGeom>
                <a:avLst/>
                <a:gdLst/>
                <a:ahLst/>
                <a:cxnLst/>
                <a:rect l="l" t="t" r="r" b="b"/>
                <a:pathLst>
                  <a:path w="32224" h="32257" extrusionOk="0">
                    <a:moveTo>
                      <a:pt x="4204" y="0"/>
                    </a:moveTo>
                    <a:cubicBezTo>
                      <a:pt x="3070" y="634"/>
                      <a:pt x="635" y="3103"/>
                      <a:pt x="1" y="4203"/>
                    </a:cubicBezTo>
                    <a:lnTo>
                      <a:pt x="4337" y="8573"/>
                    </a:lnTo>
                    <a:lnTo>
                      <a:pt x="6772" y="11008"/>
                    </a:lnTo>
                    <a:lnTo>
                      <a:pt x="7072" y="11309"/>
                    </a:lnTo>
                    <a:lnTo>
                      <a:pt x="11309" y="15545"/>
                    </a:lnTo>
                    <a:lnTo>
                      <a:pt x="11609" y="15845"/>
                    </a:lnTo>
                    <a:lnTo>
                      <a:pt x="14044" y="18280"/>
                    </a:lnTo>
                    <a:lnTo>
                      <a:pt x="27987" y="32257"/>
                    </a:lnTo>
                    <a:cubicBezTo>
                      <a:pt x="29822" y="31323"/>
                      <a:pt x="31323" y="29855"/>
                      <a:pt x="32224" y="28021"/>
                    </a:cubicBezTo>
                    <a:lnTo>
                      <a:pt x="18247" y="14044"/>
                    </a:lnTo>
                    <a:lnTo>
                      <a:pt x="15812" y="11609"/>
                    </a:lnTo>
                    <a:lnTo>
                      <a:pt x="15545" y="11309"/>
                    </a:lnTo>
                    <a:lnTo>
                      <a:pt x="11309" y="7072"/>
                    </a:lnTo>
                    <a:lnTo>
                      <a:pt x="11009" y="6805"/>
                    </a:lnTo>
                    <a:lnTo>
                      <a:pt x="8574" y="437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4811950" y="1243825"/>
                <a:ext cx="127600" cy="127625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5105" extrusionOk="0">
                    <a:moveTo>
                      <a:pt x="2869" y="768"/>
                    </a:moveTo>
                    <a:lnTo>
                      <a:pt x="2856" y="780"/>
                    </a:lnTo>
                    <a:lnTo>
                      <a:pt x="3158" y="1079"/>
                    </a:lnTo>
                    <a:lnTo>
                      <a:pt x="3169" y="1068"/>
                    </a:lnTo>
                    <a:lnTo>
                      <a:pt x="2869" y="768"/>
                    </a:lnTo>
                    <a:close/>
                    <a:moveTo>
                      <a:pt x="4178" y="2088"/>
                    </a:moveTo>
                    <a:lnTo>
                      <a:pt x="4265" y="2174"/>
                    </a:lnTo>
                    <a:lnTo>
                      <a:pt x="4270" y="2169"/>
                    </a:lnTo>
                    <a:lnTo>
                      <a:pt x="4178" y="2088"/>
                    </a:lnTo>
                    <a:close/>
                    <a:moveTo>
                      <a:pt x="2068" y="1"/>
                    </a:moveTo>
                    <a:lnTo>
                      <a:pt x="0" y="2069"/>
                    </a:lnTo>
                    <a:lnTo>
                      <a:pt x="777" y="2860"/>
                    </a:lnTo>
                    <a:lnTo>
                      <a:pt x="777" y="2860"/>
                    </a:lnTo>
                    <a:lnTo>
                      <a:pt x="2856" y="780"/>
                    </a:lnTo>
                    <a:lnTo>
                      <a:pt x="2068" y="1"/>
                    </a:lnTo>
                    <a:close/>
                    <a:moveTo>
                      <a:pt x="777" y="2860"/>
                    </a:moveTo>
                    <a:lnTo>
                      <a:pt x="767" y="2870"/>
                    </a:lnTo>
                    <a:lnTo>
                      <a:pt x="1068" y="3170"/>
                    </a:lnTo>
                    <a:lnTo>
                      <a:pt x="1075" y="3163"/>
                    </a:lnTo>
                    <a:lnTo>
                      <a:pt x="1075" y="3163"/>
                    </a:lnTo>
                    <a:lnTo>
                      <a:pt x="777" y="2860"/>
                    </a:lnTo>
                    <a:close/>
                    <a:moveTo>
                      <a:pt x="3158" y="1079"/>
                    </a:moveTo>
                    <a:lnTo>
                      <a:pt x="1075" y="3163"/>
                    </a:lnTo>
                    <a:lnTo>
                      <a:pt x="1075" y="3163"/>
                    </a:lnTo>
                    <a:lnTo>
                      <a:pt x="1868" y="3970"/>
                    </a:lnTo>
                    <a:lnTo>
                      <a:pt x="3970" y="1902"/>
                    </a:lnTo>
                    <a:lnTo>
                      <a:pt x="4178" y="2088"/>
                    </a:lnTo>
                    <a:lnTo>
                      <a:pt x="3158" y="1079"/>
                    </a:lnTo>
                    <a:close/>
                    <a:moveTo>
                      <a:pt x="4265" y="2174"/>
                    </a:moveTo>
                    <a:lnTo>
                      <a:pt x="2168" y="4271"/>
                    </a:lnTo>
                    <a:lnTo>
                      <a:pt x="3002" y="5104"/>
                    </a:lnTo>
                    <a:lnTo>
                      <a:pt x="5104" y="3003"/>
                    </a:lnTo>
                    <a:lnTo>
                      <a:pt x="4265" y="21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4" name="Google Shape;824;p39"/>
          <p:cNvGrpSpPr/>
          <p:nvPr/>
        </p:nvGrpSpPr>
        <p:grpSpPr>
          <a:xfrm>
            <a:off x="6482386" y="2606166"/>
            <a:ext cx="1839285" cy="1783102"/>
            <a:chOff x="6966292" y="2776636"/>
            <a:chExt cx="1789014" cy="1734366"/>
          </a:xfrm>
        </p:grpSpPr>
        <p:grpSp>
          <p:nvGrpSpPr>
            <p:cNvPr id="825" name="Google Shape;825;p39"/>
            <p:cNvGrpSpPr/>
            <p:nvPr/>
          </p:nvGrpSpPr>
          <p:grpSpPr>
            <a:xfrm rot="-1030105">
              <a:off x="7135921" y="2960165"/>
              <a:ext cx="1449892" cy="1367258"/>
              <a:chOff x="1597150" y="1113575"/>
              <a:chExt cx="1299275" cy="1225225"/>
            </a:xfrm>
          </p:grpSpPr>
          <p:sp>
            <p:nvSpPr>
              <p:cNvPr id="826" name="Google Shape;826;p39"/>
              <p:cNvSpPr/>
              <p:nvPr/>
            </p:nvSpPr>
            <p:spPr>
              <a:xfrm>
                <a:off x="1901675" y="1781925"/>
                <a:ext cx="921375" cy="556875"/>
              </a:xfrm>
              <a:custGeom>
                <a:avLst/>
                <a:gdLst/>
                <a:ahLst/>
                <a:cxnLst/>
                <a:rect l="l" t="t" r="r" b="b"/>
                <a:pathLst>
                  <a:path w="36855" h="22275" extrusionOk="0">
                    <a:moveTo>
                      <a:pt x="13504" y="1760"/>
                    </a:moveTo>
                    <a:lnTo>
                      <a:pt x="21143" y="6497"/>
                    </a:lnTo>
                    <a:cubicBezTo>
                      <a:pt x="21277" y="6597"/>
                      <a:pt x="21410" y="6630"/>
                      <a:pt x="21577" y="6630"/>
                    </a:cubicBezTo>
                    <a:lnTo>
                      <a:pt x="35186" y="6630"/>
                    </a:lnTo>
                    <a:lnTo>
                      <a:pt x="35186" y="13202"/>
                    </a:lnTo>
                    <a:lnTo>
                      <a:pt x="28048" y="20307"/>
                    </a:lnTo>
                    <a:lnTo>
                      <a:pt x="8334" y="3828"/>
                    </a:lnTo>
                    <a:lnTo>
                      <a:pt x="13504" y="1760"/>
                    </a:lnTo>
                    <a:close/>
                    <a:moveTo>
                      <a:pt x="13592" y="1"/>
                    </a:moveTo>
                    <a:cubicBezTo>
                      <a:pt x="13494" y="1"/>
                      <a:pt x="13396" y="19"/>
                      <a:pt x="13304" y="59"/>
                    </a:cubicBezTo>
                    <a:lnTo>
                      <a:pt x="862" y="5029"/>
                    </a:lnTo>
                    <a:cubicBezTo>
                      <a:pt x="0" y="5415"/>
                      <a:pt x="382" y="6622"/>
                      <a:pt x="1183" y="6622"/>
                    </a:cubicBezTo>
                    <a:cubicBezTo>
                      <a:pt x="1282" y="6622"/>
                      <a:pt x="1386" y="6604"/>
                      <a:pt x="1496" y="6564"/>
                    </a:cubicBezTo>
                    <a:lnTo>
                      <a:pt x="6566" y="4562"/>
                    </a:lnTo>
                    <a:lnTo>
                      <a:pt x="27548" y="22075"/>
                    </a:lnTo>
                    <a:cubicBezTo>
                      <a:pt x="27714" y="22175"/>
                      <a:pt x="27881" y="22241"/>
                      <a:pt x="28081" y="22275"/>
                    </a:cubicBezTo>
                    <a:cubicBezTo>
                      <a:pt x="28315" y="22241"/>
                      <a:pt x="28515" y="22175"/>
                      <a:pt x="28682" y="22008"/>
                    </a:cubicBezTo>
                    <a:lnTo>
                      <a:pt x="36621" y="14169"/>
                    </a:lnTo>
                    <a:cubicBezTo>
                      <a:pt x="36754" y="14002"/>
                      <a:pt x="36854" y="13802"/>
                      <a:pt x="36854" y="13569"/>
                    </a:cubicBezTo>
                    <a:lnTo>
                      <a:pt x="36854" y="5796"/>
                    </a:lnTo>
                    <a:cubicBezTo>
                      <a:pt x="36854" y="5329"/>
                      <a:pt x="36487" y="4962"/>
                      <a:pt x="36020" y="4962"/>
                    </a:cubicBezTo>
                    <a:lnTo>
                      <a:pt x="21810" y="4962"/>
                    </a:lnTo>
                    <a:lnTo>
                      <a:pt x="14038" y="126"/>
                    </a:lnTo>
                    <a:cubicBezTo>
                      <a:pt x="13897" y="45"/>
                      <a:pt x="13743" y="1"/>
                      <a:pt x="135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9"/>
              <p:cNvSpPr/>
              <p:nvPr/>
            </p:nvSpPr>
            <p:spPr>
              <a:xfrm>
                <a:off x="1935225" y="1890525"/>
                <a:ext cx="798325" cy="349050"/>
              </a:xfrm>
              <a:custGeom>
                <a:avLst/>
                <a:gdLst/>
                <a:ahLst/>
                <a:cxnLst/>
                <a:rect l="l" t="t" r="r" b="b"/>
                <a:pathLst>
                  <a:path w="31933" h="13962" extrusionOk="0">
                    <a:moveTo>
                      <a:pt x="1237" y="1"/>
                    </a:moveTo>
                    <a:cubicBezTo>
                      <a:pt x="548" y="1"/>
                      <a:pt x="1" y="938"/>
                      <a:pt x="687" y="1519"/>
                    </a:cubicBezTo>
                    <a:lnTo>
                      <a:pt x="13697" y="12360"/>
                    </a:lnTo>
                    <a:cubicBezTo>
                      <a:pt x="13830" y="12460"/>
                      <a:pt x="13997" y="12527"/>
                      <a:pt x="14164" y="12527"/>
                    </a:cubicBezTo>
                    <a:lnTo>
                      <a:pt x="30676" y="13961"/>
                    </a:lnTo>
                    <a:lnTo>
                      <a:pt x="30742" y="13961"/>
                    </a:lnTo>
                    <a:cubicBezTo>
                      <a:pt x="30753" y="13962"/>
                      <a:pt x="30765" y="13962"/>
                      <a:pt x="30776" y="13962"/>
                    </a:cubicBezTo>
                    <a:cubicBezTo>
                      <a:pt x="31878" y="13962"/>
                      <a:pt x="31932" y="12326"/>
                      <a:pt x="30842" y="12293"/>
                    </a:cubicBezTo>
                    <a:lnTo>
                      <a:pt x="14564" y="10892"/>
                    </a:lnTo>
                    <a:lnTo>
                      <a:pt x="1788" y="218"/>
                    </a:lnTo>
                    <a:cubicBezTo>
                      <a:pt x="1608" y="66"/>
                      <a:pt x="1417" y="1"/>
                      <a:pt x="1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9"/>
              <p:cNvSpPr/>
              <p:nvPr/>
            </p:nvSpPr>
            <p:spPr>
              <a:xfrm>
                <a:off x="2111050" y="1820900"/>
                <a:ext cx="717825" cy="277725"/>
              </a:xfrm>
              <a:custGeom>
                <a:avLst/>
                <a:gdLst/>
                <a:ahLst/>
                <a:cxnLst/>
                <a:rect l="l" t="t" r="r" b="b"/>
                <a:pathLst>
                  <a:path w="28713" h="11109" extrusionOk="0">
                    <a:moveTo>
                      <a:pt x="1229" y="0"/>
                    </a:moveTo>
                    <a:cubicBezTo>
                      <a:pt x="542" y="0"/>
                      <a:pt x="0" y="943"/>
                      <a:pt x="693" y="1502"/>
                    </a:cubicBezTo>
                    <a:lnTo>
                      <a:pt x="12201" y="10842"/>
                    </a:lnTo>
                    <a:cubicBezTo>
                      <a:pt x="12334" y="10942"/>
                      <a:pt x="12535" y="11009"/>
                      <a:pt x="12735" y="11009"/>
                    </a:cubicBezTo>
                    <a:lnTo>
                      <a:pt x="27595" y="11109"/>
                    </a:lnTo>
                    <a:lnTo>
                      <a:pt x="27595" y="11109"/>
                    </a:lnTo>
                    <a:cubicBezTo>
                      <a:pt x="28713" y="11093"/>
                      <a:pt x="28707" y="9441"/>
                      <a:pt x="27579" y="9441"/>
                    </a:cubicBezTo>
                    <a:lnTo>
                      <a:pt x="13002" y="9374"/>
                    </a:lnTo>
                    <a:lnTo>
                      <a:pt x="1760" y="201"/>
                    </a:lnTo>
                    <a:cubicBezTo>
                      <a:pt x="1586" y="60"/>
                      <a:pt x="1403" y="0"/>
                      <a:pt x="1229" y="0"/>
                    </a:cubicBezTo>
                    <a:close/>
                    <a:moveTo>
                      <a:pt x="27595" y="11109"/>
                    </a:moveTo>
                    <a:cubicBezTo>
                      <a:pt x="27590" y="11109"/>
                      <a:pt x="27584" y="11109"/>
                      <a:pt x="27579" y="11109"/>
                    </a:cubicBezTo>
                    <a:lnTo>
                      <a:pt x="27612" y="11109"/>
                    </a:lnTo>
                    <a:lnTo>
                      <a:pt x="27595" y="11109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9"/>
              <p:cNvSpPr/>
              <p:nvPr/>
            </p:nvSpPr>
            <p:spPr>
              <a:xfrm>
                <a:off x="2540325" y="1906175"/>
                <a:ext cx="173475" cy="320875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2835" extrusionOk="0">
                    <a:moveTo>
                      <a:pt x="6105" y="1"/>
                    </a:moveTo>
                    <a:cubicBezTo>
                      <a:pt x="5688" y="1"/>
                      <a:pt x="5271" y="276"/>
                      <a:pt x="5271" y="826"/>
                    </a:cubicBezTo>
                    <a:lnTo>
                      <a:pt x="5271" y="6497"/>
                    </a:lnTo>
                    <a:lnTo>
                      <a:pt x="300" y="11434"/>
                    </a:lnTo>
                    <a:cubicBezTo>
                      <a:pt x="0" y="11734"/>
                      <a:pt x="0" y="12268"/>
                      <a:pt x="300" y="12601"/>
                    </a:cubicBezTo>
                    <a:cubicBezTo>
                      <a:pt x="467" y="12768"/>
                      <a:pt x="667" y="12835"/>
                      <a:pt x="901" y="12835"/>
                    </a:cubicBezTo>
                    <a:cubicBezTo>
                      <a:pt x="1134" y="12835"/>
                      <a:pt x="1335" y="12768"/>
                      <a:pt x="1501" y="12601"/>
                    </a:cubicBezTo>
                    <a:lnTo>
                      <a:pt x="6672" y="7431"/>
                    </a:lnTo>
                    <a:cubicBezTo>
                      <a:pt x="6838" y="7264"/>
                      <a:pt x="6905" y="7064"/>
                      <a:pt x="6939" y="6831"/>
                    </a:cubicBezTo>
                    <a:lnTo>
                      <a:pt x="6939" y="826"/>
                    </a:lnTo>
                    <a:cubicBezTo>
                      <a:pt x="6939" y="276"/>
                      <a:pt x="6522" y="1"/>
                      <a:pt x="6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9"/>
              <p:cNvSpPr/>
              <p:nvPr/>
            </p:nvSpPr>
            <p:spPr>
              <a:xfrm>
                <a:off x="1869000" y="1568225"/>
                <a:ext cx="434500" cy="358625"/>
              </a:xfrm>
              <a:custGeom>
                <a:avLst/>
                <a:gdLst/>
                <a:ahLst/>
                <a:cxnLst/>
                <a:rect l="l" t="t" r="r" b="b"/>
                <a:pathLst>
                  <a:path w="17380" h="14345" extrusionOk="0">
                    <a:moveTo>
                      <a:pt x="11207" y="958"/>
                    </a:moveTo>
                    <a:cubicBezTo>
                      <a:pt x="11655" y="958"/>
                      <a:pt x="12076" y="1311"/>
                      <a:pt x="12076" y="1835"/>
                    </a:cubicBezTo>
                    <a:cubicBezTo>
                      <a:pt x="12076" y="2302"/>
                      <a:pt x="11676" y="2703"/>
                      <a:pt x="11209" y="2703"/>
                    </a:cubicBezTo>
                    <a:cubicBezTo>
                      <a:pt x="10442" y="2669"/>
                      <a:pt x="10075" y="1735"/>
                      <a:pt x="10608" y="1202"/>
                    </a:cubicBezTo>
                    <a:cubicBezTo>
                      <a:pt x="10788" y="1033"/>
                      <a:pt x="11000" y="958"/>
                      <a:pt x="11207" y="958"/>
                    </a:cubicBezTo>
                    <a:close/>
                    <a:moveTo>
                      <a:pt x="4240" y="3603"/>
                    </a:moveTo>
                    <a:cubicBezTo>
                      <a:pt x="4680" y="3603"/>
                      <a:pt x="5104" y="3954"/>
                      <a:pt x="5104" y="4471"/>
                    </a:cubicBezTo>
                    <a:cubicBezTo>
                      <a:pt x="5104" y="4938"/>
                      <a:pt x="4704" y="5338"/>
                      <a:pt x="4237" y="5338"/>
                    </a:cubicBezTo>
                    <a:cubicBezTo>
                      <a:pt x="3470" y="5338"/>
                      <a:pt x="3103" y="4404"/>
                      <a:pt x="3637" y="3870"/>
                    </a:cubicBezTo>
                    <a:cubicBezTo>
                      <a:pt x="3811" y="3685"/>
                      <a:pt x="4027" y="3603"/>
                      <a:pt x="4240" y="3603"/>
                    </a:cubicBezTo>
                    <a:close/>
                    <a:moveTo>
                      <a:pt x="17380" y="1"/>
                    </a:moveTo>
                    <a:lnTo>
                      <a:pt x="5571" y="168"/>
                    </a:lnTo>
                    <a:lnTo>
                      <a:pt x="1" y="4804"/>
                    </a:lnTo>
                    <a:lnTo>
                      <a:pt x="4070" y="7973"/>
                    </a:lnTo>
                    <a:lnTo>
                      <a:pt x="2503" y="14344"/>
                    </a:lnTo>
                    <a:lnTo>
                      <a:pt x="12076" y="10508"/>
                    </a:lnTo>
                    <a:lnTo>
                      <a:pt x="13711" y="4371"/>
                    </a:lnTo>
                    <a:lnTo>
                      <a:pt x="17380" y="1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9"/>
              <p:cNvSpPr/>
              <p:nvPr/>
            </p:nvSpPr>
            <p:spPr>
              <a:xfrm>
                <a:off x="1597150" y="1113575"/>
                <a:ext cx="1088300" cy="768250"/>
              </a:xfrm>
              <a:custGeom>
                <a:avLst/>
                <a:gdLst/>
                <a:ahLst/>
                <a:cxnLst/>
                <a:rect l="l" t="t" r="r" b="b"/>
                <a:pathLst>
                  <a:path w="43532" h="30730" extrusionOk="0">
                    <a:moveTo>
                      <a:pt x="23751" y="708"/>
                    </a:moveTo>
                    <a:cubicBezTo>
                      <a:pt x="29888" y="708"/>
                      <a:pt x="35125" y="5978"/>
                      <a:pt x="37294" y="13483"/>
                    </a:cubicBezTo>
                    <a:lnTo>
                      <a:pt x="36860" y="13650"/>
                    </a:lnTo>
                    <a:cubicBezTo>
                      <a:pt x="34992" y="7179"/>
                      <a:pt x="30822" y="2375"/>
                      <a:pt x="25752" y="1375"/>
                    </a:cubicBezTo>
                    <a:lnTo>
                      <a:pt x="25752" y="1375"/>
                    </a:lnTo>
                    <a:cubicBezTo>
                      <a:pt x="27120" y="2275"/>
                      <a:pt x="28321" y="4110"/>
                      <a:pt x="29321" y="6712"/>
                    </a:cubicBezTo>
                    <a:cubicBezTo>
                      <a:pt x="30322" y="9614"/>
                      <a:pt x="30989" y="12649"/>
                      <a:pt x="31256" y="15718"/>
                    </a:cubicBezTo>
                    <a:lnTo>
                      <a:pt x="30822" y="15885"/>
                    </a:lnTo>
                    <a:cubicBezTo>
                      <a:pt x="29988" y="7412"/>
                      <a:pt x="27120" y="1175"/>
                      <a:pt x="23751" y="1175"/>
                    </a:cubicBezTo>
                    <a:cubicBezTo>
                      <a:pt x="20348" y="1175"/>
                      <a:pt x="17513" y="7446"/>
                      <a:pt x="16679" y="15918"/>
                    </a:cubicBezTo>
                    <a:lnTo>
                      <a:pt x="16179" y="16119"/>
                    </a:lnTo>
                    <a:cubicBezTo>
                      <a:pt x="16445" y="12916"/>
                      <a:pt x="17113" y="9747"/>
                      <a:pt x="18180" y="6712"/>
                    </a:cubicBezTo>
                    <a:cubicBezTo>
                      <a:pt x="19181" y="4110"/>
                      <a:pt x="20382" y="2275"/>
                      <a:pt x="21716" y="1375"/>
                    </a:cubicBezTo>
                    <a:lnTo>
                      <a:pt x="21716" y="1375"/>
                    </a:lnTo>
                    <a:cubicBezTo>
                      <a:pt x="15411" y="2642"/>
                      <a:pt x="10474" y="9781"/>
                      <a:pt x="9707" y="18720"/>
                    </a:cubicBezTo>
                    <a:lnTo>
                      <a:pt x="9240" y="18954"/>
                    </a:lnTo>
                    <a:cubicBezTo>
                      <a:pt x="9974" y="8713"/>
                      <a:pt x="16212" y="708"/>
                      <a:pt x="23751" y="708"/>
                    </a:cubicBezTo>
                    <a:close/>
                    <a:moveTo>
                      <a:pt x="14744" y="26226"/>
                    </a:moveTo>
                    <a:lnTo>
                      <a:pt x="14744" y="26226"/>
                    </a:lnTo>
                    <a:cubicBezTo>
                      <a:pt x="14633" y="26275"/>
                      <a:pt x="14522" y="26324"/>
                      <a:pt x="14411" y="26374"/>
                    </a:cubicBezTo>
                    <a:lnTo>
                      <a:pt x="14411" y="26374"/>
                    </a:lnTo>
                    <a:lnTo>
                      <a:pt x="14411" y="26393"/>
                    </a:lnTo>
                    <a:lnTo>
                      <a:pt x="14744" y="26226"/>
                    </a:lnTo>
                    <a:close/>
                    <a:moveTo>
                      <a:pt x="23726" y="0"/>
                    </a:moveTo>
                    <a:cubicBezTo>
                      <a:pt x="21373" y="0"/>
                      <a:pt x="18970" y="418"/>
                      <a:pt x="16612" y="1308"/>
                    </a:cubicBezTo>
                    <a:cubicBezTo>
                      <a:pt x="4770" y="5811"/>
                      <a:pt x="0" y="19988"/>
                      <a:pt x="6705" y="30729"/>
                    </a:cubicBezTo>
                    <a:cubicBezTo>
                      <a:pt x="9139" y="29031"/>
                      <a:pt x="11728" y="27580"/>
                      <a:pt x="14411" y="26374"/>
                    </a:cubicBezTo>
                    <a:lnTo>
                      <a:pt x="14411" y="26374"/>
                    </a:lnTo>
                    <a:lnTo>
                      <a:pt x="14411" y="26326"/>
                    </a:lnTo>
                    <a:lnTo>
                      <a:pt x="10108" y="22990"/>
                    </a:lnTo>
                    <a:lnTo>
                      <a:pt x="16279" y="17887"/>
                    </a:lnTo>
                    <a:lnTo>
                      <a:pt x="29288" y="17720"/>
                    </a:lnTo>
                    <a:lnTo>
                      <a:pt x="25185" y="22590"/>
                    </a:lnTo>
                    <a:lnTo>
                      <a:pt x="24851" y="22690"/>
                    </a:lnTo>
                    <a:cubicBezTo>
                      <a:pt x="26953" y="22123"/>
                      <a:pt x="29088" y="21689"/>
                      <a:pt x="31256" y="21356"/>
                    </a:cubicBezTo>
                    <a:lnTo>
                      <a:pt x="31256" y="21322"/>
                    </a:lnTo>
                    <a:lnTo>
                      <a:pt x="43531" y="16752"/>
                    </a:lnTo>
                    <a:cubicBezTo>
                      <a:pt x="41848" y="6761"/>
                      <a:pt x="33190" y="0"/>
                      <a:pt x="237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2448575" y="1547375"/>
                <a:ext cx="447850" cy="97100"/>
              </a:xfrm>
              <a:custGeom>
                <a:avLst/>
                <a:gdLst/>
                <a:ahLst/>
                <a:cxnLst/>
                <a:rect l="l" t="t" r="r" b="b"/>
                <a:pathLst>
                  <a:path w="17914" h="3884" extrusionOk="0">
                    <a:moveTo>
                      <a:pt x="10242" y="1"/>
                    </a:moveTo>
                    <a:lnTo>
                      <a:pt x="1" y="3837"/>
                    </a:lnTo>
                    <a:cubicBezTo>
                      <a:pt x="1041" y="3855"/>
                      <a:pt x="2729" y="3883"/>
                      <a:pt x="4662" y="3883"/>
                    </a:cubicBezTo>
                    <a:cubicBezTo>
                      <a:pt x="6264" y="3883"/>
                      <a:pt x="8033" y="3864"/>
                      <a:pt x="9741" y="3804"/>
                    </a:cubicBezTo>
                    <a:cubicBezTo>
                      <a:pt x="14011" y="3637"/>
                      <a:pt x="17914" y="3170"/>
                      <a:pt x="17914" y="2069"/>
                    </a:cubicBezTo>
                    <a:lnTo>
                      <a:pt x="10242" y="1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3" name="Google Shape;833;p39"/>
            <p:cNvGrpSpPr/>
            <p:nvPr/>
          </p:nvGrpSpPr>
          <p:grpSpPr>
            <a:xfrm rot="-1030105">
              <a:off x="7135784" y="2960215"/>
              <a:ext cx="1449892" cy="1367258"/>
              <a:chOff x="1597150" y="1113575"/>
              <a:chExt cx="1299275" cy="1225225"/>
            </a:xfrm>
          </p:grpSpPr>
          <p:sp>
            <p:nvSpPr>
              <p:cNvPr id="834" name="Google Shape;834;p39"/>
              <p:cNvSpPr/>
              <p:nvPr/>
            </p:nvSpPr>
            <p:spPr>
              <a:xfrm>
                <a:off x="1901675" y="1781925"/>
                <a:ext cx="921375" cy="556875"/>
              </a:xfrm>
              <a:custGeom>
                <a:avLst/>
                <a:gdLst/>
                <a:ahLst/>
                <a:cxnLst/>
                <a:rect l="l" t="t" r="r" b="b"/>
                <a:pathLst>
                  <a:path w="36855" h="22275" extrusionOk="0">
                    <a:moveTo>
                      <a:pt x="13504" y="1760"/>
                    </a:moveTo>
                    <a:lnTo>
                      <a:pt x="21143" y="6497"/>
                    </a:lnTo>
                    <a:cubicBezTo>
                      <a:pt x="21277" y="6597"/>
                      <a:pt x="21410" y="6630"/>
                      <a:pt x="21577" y="6630"/>
                    </a:cubicBezTo>
                    <a:lnTo>
                      <a:pt x="35186" y="6630"/>
                    </a:lnTo>
                    <a:lnTo>
                      <a:pt x="35186" y="13202"/>
                    </a:lnTo>
                    <a:lnTo>
                      <a:pt x="28048" y="20307"/>
                    </a:lnTo>
                    <a:lnTo>
                      <a:pt x="8334" y="3828"/>
                    </a:lnTo>
                    <a:lnTo>
                      <a:pt x="13504" y="1760"/>
                    </a:lnTo>
                    <a:close/>
                    <a:moveTo>
                      <a:pt x="13592" y="1"/>
                    </a:moveTo>
                    <a:cubicBezTo>
                      <a:pt x="13494" y="1"/>
                      <a:pt x="13396" y="19"/>
                      <a:pt x="13304" y="59"/>
                    </a:cubicBezTo>
                    <a:lnTo>
                      <a:pt x="862" y="5029"/>
                    </a:lnTo>
                    <a:cubicBezTo>
                      <a:pt x="0" y="5415"/>
                      <a:pt x="382" y="6622"/>
                      <a:pt x="1183" y="6622"/>
                    </a:cubicBezTo>
                    <a:cubicBezTo>
                      <a:pt x="1282" y="6622"/>
                      <a:pt x="1386" y="6604"/>
                      <a:pt x="1496" y="6564"/>
                    </a:cubicBezTo>
                    <a:lnTo>
                      <a:pt x="6566" y="4562"/>
                    </a:lnTo>
                    <a:lnTo>
                      <a:pt x="27548" y="22075"/>
                    </a:lnTo>
                    <a:cubicBezTo>
                      <a:pt x="27714" y="22175"/>
                      <a:pt x="27881" y="22241"/>
                      <a:pt x="28081" y="22275"/>
                    </a:cubicBezTo>
                    <a:cubicBezTo>
                      <a:pt x="28315" y="22241"/>
                      <a:pt x="28515" y="22175"/>
                      <a:pt x="28682" y="22008"/>
                    </a:cubicBezTo>
                    <a:lnTo>
                      <a:pt x="36621" y="14169"/>
                    </a:lnTo>
                    <a:cubicBezTo>
                      <a:pt x="36754" y="14002"/>
                      <a:pt x="36854" y="13802"/>
                      <a:pt x="36854" y="13569"/>
                    </a:cubicBezTo>
                    <a:lnTo>
                      <a:pt x="36854" y="5796"/>
                    </a:lnTo>
                    <a:cubicBezTo>
                      <a:pt x="36854" y="5329"/>
                      <a:pt x="36487" y="4962"/>
                      <a:pt x="36020" y="4962"/>
                    </a:cubicBezTo>
                    <a:lnTo>
                      <a:pt x="21810" y="4962"/>
                    </a:lnTo>
                    <a:lnTo>
                      <a:pt x="14038" y="126"/>
                    </a:lnTo>
                    <a:cubicBezTo>
                      <a:pt x="13897" y="45"/>
                      <a:pt x="13743" y="1"/>
                      <a:pt x="135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1935225" y="1890525"/>
                <a:ext cx="798325" cy="349050"/>
              </a:xfrm>
              <a:custGeom>
                <a:avLst/>
                <a:gdLst/>
                <a:ahLst/>
                <a:cxnLst/>
                <a:rect l="l" t="t" r="r" b="b"/>
                <a:pathLst>
                  <a:path w="31933" h="13962" extrusionOk="0">
                    <a:moveTo>
                      <a:pt x="1237" y="1"/>
                    </a:moveTo>
                    <a:cubicBezTo>
                      <a:pt x="548" y="1"/>
                      <a:pt x="1" y="938"/>
                      <a:pt x="687" y="1519"/>
                    </a:cubicBezTo>
                    <a:lnTo>
                      <a:pt x="13697" y="12360"/>
                    </a:lnTo>
                    <a:cubicBezTo>
                      <a:pt x="13830" y="12460"/>
                      <a:pt x="13997" y="12527"/>
                      <a:pt x="14164" y="12527"/>
                    </a:cubicBezTo>
                    <a:lnTo>
                      <a:pt x="30676" y="13961"/>
                    </a:lnTo>
                    <a:lnTo>
                      <a:pt x="30742" y="13961"/>
                    </a:lnTo>
                    <a:cubicBezTo>
                      <a:pt x="30753" y="13962"/>
                      <a:pt x="30765" y="13962"/>
                      <a:pt x="30776" y="13962"/>
                    </a:cubicBezTo>
                    <a:cubicBezTo>
                      <a:pt x="31878" y="13962"/>
                      <a:pt x="31932" y="12326"/>
                      <a:pt x="30842" y="12293"/>
                    </a:cubicBezTo>
                    <a:lnTo>
                      <a:pt x="14564" y="10892"/>
                    </a:lnTo>
                    <a:lnTo>
                      <a:pt x="1788" y="218"/>
                    </a:lnTo>
                    <a:cubicBezTo>
                      <a:pt x="1608" y="66"/>
                      <a:pt x="1417" y="1"/>
                      <a:pt x="1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2111050" y="1820900"/>
                <a:ext cx="717825" cy="277725"/>
              </a:xfrm>
              <a:custGeom>
                <a:avLst/>
                <a:gdLst/>
                <a:ahLst/>
                <a:cxnLst/>
                <a:rect l="l" t="t" r="r" b="b"/>
                <a:pathLst>
                  <a:path w="28713" h="11109" extrusionOk="0">
                    <a:moveTo>
                      <a:pt x="1229" y="0"/>
                    </a:moveTo>
                    <a:cubicBezTo>
                      <a:pt x="542" y="0"/>
                      <a:pt x="0" y="943"/>
                      <a:pt x="693" y="1502"/>
                    </a:cubicBezTo>
                    <a:lnTo>
                      <a:pt x="12201" y="10842"/>
                    </a:lnTo>
                    <a:cubicBezTo>
                      <a:pt x="12334" y="10942"/>
                      <a:pt x="12535" y="11009"/>
                      <a:pt x="12735" y="11009"/>
                    </a:cubicBezTo>
                    <a:lnTo>
                      <a:pt x="27595" y="11109"/>
                    </a:lnTo>
                    <a:lnTo>
                      <a:pt x="27595" y="11109"/>
                    </a:lnTo>
                    <a:cubicBezTo>
                      <a:pt x="28713" y="11093"/>
                      <a:pt x="28707" y="9441"/>
                      <a:pt x="27579" y="9441"/>
                    </a:cubicBezTo>
                    <a:lnTo>
                      <a:pt x="13002" y="9374"/>
                    </a:lnTo>
                    <a:lnTo>
                      <a:pt x="1760" y="201"/>
                    </a:lnTo>
                    <a:cubicBezTo>
                      <a:pt x="1586" y="60"/>
                      <a:pt x="1403" y="0"/>
                      <a:pt x="1229" y="0"/>
                    </a:cubicBezTo>
                    <a:close/>
                    <a:moveTo>
                      <a:pt x="27595" y="11109"/>
                    </a:moveTo>
                    <a:cubicBezTo>
                      <a:pt x="27590" y="11109"/>
                      <a:pt x="27584" y="11109"/>
                      <a:pt x="27579" y="11109"/>
                    </a:cubicBezTo>
                    <a:lnTo>
                      <a:pt x="27612" y="11109"/>
                    </a:lnTo>
                    <a:lnTo>
                      <a:pt x="27595" y="111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>
                <a:off x="2540325" y="1906175"/>
                <a:ext cx="173475" cy="320875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12835" extrusionOk="0">
                    <a:moveTo>
                      <a:pt x="6105" y="1"/>
                    </a:moveTo>
                    <a:cubicBezTo>
                      <a:pt x="5688" y="1"/>
                      <a:pt x="5271" y="276"/>
                      <a:pt x="5271" y="826"/>
                    </a:cubicBezTo>
                    <a:lnTo>
                      <a:pt x="5271" y="6497"/>
                    </a:lnTo>
                    <a:lnTo>
                      <a:pt x="300" y="11434"/>
                    </a:lnTo>
                    <a:cubicBezTo>
                      <a:pt x="0" y="11734"/>
                      <a:pt x="0" y="12268"/>
                      <a:pt x="300" y="12601"/>
                    </a:cubicBezTo>
                    <a:cubicBezTo>
                      <a:pt x="467" y="12768"/>
                      <a:pt x="667" y="12835"/>
                      <a:pt x="901" y="12835"/>
                    </a:cubicBezTo>
                    <a:cubicBezTo>
                      <a:pt x="1134" y="12835"/>
                      <a:pt x="1335" y="12768"/>
                      <a:pt x="1501" y="12601"/>
                    </a:cubicBezTo>
                    <a:lnTo>
                      <a:pt x="6672" y="7431"/>
                    </a:lnTo>
                    <a:cubicBezTo>
                      <a:pt x="6838" y="7264"/>
                      <a:pt x="6905" y="7064"/>
                      <a:pt x="6939" y="6831"/>
                    </a:cubicBezTo>
                    <a:lnTo>
                      <a:pt x="6939" y="826"/>
                    </a:lnTo>
                    <a:cubicBezTo>
                      <a:pt x="6939" y="276"/>
                      <a:pt x="6522" y="1"/>
                      <a:pt x="6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9"/>
              <p:cNvSpPr/>
              <p:nvPr/>
            </p:nvSpPr>
            <p:spPr>
              <a:xfrm>
                <a:off x="1869000" y="1568225"/>
                <a:ext cx="434500" cy="358625"/>
              </a:xfrm>
              <a:custGeom>
                <a:avLst/>
                <a:gdLst/>
                <a:ahLst/>
                <a:cxnLst/>
                <a:rect l="l" t="t" r="r" b="b"/>
                <a:pathLst>
                  <a:path w="17380" h="14345" extrusionOk="0">
                    <a:moveTo>
                      <a:pt x="11207" y="958"/>
                    </a:moveTo>
                    <a:cubicBezTo>
                      <a:pt x="11655" y="958"/>
                      <a:pt x="12076" y="1311"/>
                      <a:pt x="12076" y="1835"/>
                    </a:cubicBezTo>
                    <a:cubicBezTo>
                      <a:pt x="12076" y="2302"/>
                      <a:pt x="11676" y="2703"/>
                      <a:pt x="11209" y="2703"/>
                    </a:cubicBezTo>
                    <a:cubicBezTo>
                      <a:pt x="10442" y="2669"/>
                      <a:pt x="10075" y="1735"/>
                      <a:pt x="10608" y="1202"/>
                    </a:cubicBezTo>
                    <a:cubicBezTo>
                      <a:pt x="10788" y="1033"/>
                      <a:pt x="11000" y="958"/>
                      <a:pt x="11207" y="958"/>
                    </a:cubicBezTo>
                    <a:close/>
                    <a:moveTo>
                      <a:pt x="4240" y="3603"/>
                    </a:moveTo>
                    <a:cubicBezTo>
                      <a:pt x="4680" y="3603"/>
                      <a:pt x="5104" y="3954"/>
                      <a:pt x="5104" y="4471"/>
                    </a:cubicBezTo>
                    <a:cubicBezTo>
                      <a:pt x="5104" y="4938"/>
                      <a:pt x="4704" y="5338"/>
                      <a:pt x="4237" y="5338"/>
                    </a:cubicBezTo>
                    <a:cubicBezTo>
                      <a:pt x="3470" y="5338"/>
                      <a:pt x="3103" y="4404"/>
                      <a:pt x="3637" y="3870"/>
                    </a:cubicBezTo>
                    <a:cubicBezTo>
                      <a:pt x="3811" y="3685"/>
                      <a:pt x="4027" y="3603"/>
                      <a:pt x="4240" y="3603"/>
                    </a:cubicBezTo>
                    <a:close/>
                    <a:moveTo>
                      <a:pt x="17380" y="1"/>
                    </a:moveTo>
                    <a:lnTo>
                      <a:pt x="5571" y="168"/>
                    </a:lnTo>
                    <a:lnTo>
                      <a:pt x="1" y="4804"/>
                    </a:lnTo>
                    <a:lnTo>
                      <a:pt x="4070" y="7973"/>
                    </a:lnTo>
                    <a:lnTo>
                      <a:pt x="2503" y="14344"/>
                    </a:lnTo>
                    <a:lnTo>
                      <a:pt x="12076" y="10508"/>
                    </a:lnTo>
                    <a:lnTo>
                      <a:pt x="13711" y="4371"/>
                    </a:lnTo>
                    <a:lnTo>
                      <a:pt x="17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>
                <a:off x="1597150" y="1113575"/>
                <a:ext cx="1088300" cy="768250"/>
              </a:xfrm>
              <a:custGeom>
                <a:avLst/>
                <a:gdLst/>
                <a:ahLst/>
                <a:cxnLst/>
                <a:rect l="l" t="t" r="r" b="b"/>
                <a:pathLst>
                  <a:path w="43532" h="30730" extrusionOk="0">
                    <a:moveTo>
                      <a:pt x="23751" y="708"/>
                    </a:moveTo>
                    <a:cubicBezTo>
                      <a:pt x="29888" y="708"/>
                      <a:pt x="35125" y="5978"/>
                      <a:pt x="37294" y="13483"/>
                    </a:cubicBezTo>
                    <a:lnTo>
                      <a:pt x="36860" y="13650"/>
                    </a:lnTo>
                    <a:cubicBezTo>
                      <a:pt x="34992" y="7179"/>
                      <a:pt x="30822" y="2375"/>
                      <a:pt x="25752" y="1375"/>
                    </a:cubicBezTo>
                    <a:lnTo>
                      <a:pt x="25752" y="1375"/>
                    </a:lnTo>
                    <a:cubicBezTo>
                      <a:pt x="27120" y="2275"/>
                      <a:pt x="28321" y="4110"/>
                      <a:pt x="29321" y="6712"/>
                    </a:cubicBezTo>
                    <a:cubicBezTo>
                      <a:pt x="30322" y="9614"/>
                      <a:pt x="30989" y="12649"/>
                      <a:pt x="31256" y="15718"/>
                    </a:cubicBezTo>
                    <a:lnTo>
                      <a:pt x="30822" y="15885"/>
                    </a:lnTo>
                    <a:cubicBezTo>
                      <a:pt x="29988" y="7412"/>
                      <a:pt x="27120" y="1175"/>
                      <a:pt x="23751" y="1175"/>
                    </a:cubicBezTo>
                    <a:cubicBezTo>
                      <a:pt x="20348" y="1175"/>
                      <a:pt x="17513" y="7446"/>
                      <a:pt x="16679" y="15918"/>
                    </a:cubicBezTo>
                    <a:lnTo>
                      <a:pt x="16179" y="16119"/>
                    </a:lnTo>
                    <a:cubicBezTo>
                      <a:pt x="16445" y="12916"/>
                      <a:pt x="17113" y="9747"/>
                      <a:pt x="18180" y="6712"/>
                    </a:cubicBezTo>
                    <a:cubicBezTo>
                      <a:pt x="19181" y="4110"/>
                      <a:pt x="20382" y="2275"/>
                      <a:pt x="21716" y="1375"/>
                    </a:cubicBezTo>
                    <a:lnTo>
                      <a:pt x="21716" y="1375"/>
                    </a:lnTo>
                    <a:cubicBezTo>
                      <a:pt x="15411" y="2642"/>
                      <a:pt x="10474" y="9781"/>
                      <a:pt x="9707" y="18720"/>
                    </a:cubicBezTo>
                    <a:lnTo>
                      <a:pt x="9240" y="18954"/>
                    </a:lnTo>
                    <a:cubicBezTo>
                      <a:pt x="9974" y="8713"/>
                      <a:pt x="16212" y="708"/>
                      <a:pt x="23751" y="708"/>
                    </a:cubicBezTo>
                    <a:close/>
                    <a:moveTo>
                      <a:pt x="14744" y="26226"/>
                    </a:moveTo>
                    <a:lnTo>
                      <a:pt x="14744" y="26226"/>
                    </a:lnTo>
                    <a:cubicBezTo>
                      <a:pt x="14633" y="26275"/>
                      <a:pt x="14522" y="26324"/>
                      <a:pt x="14411" y="26374"/>
                    </a:cubicBezTo>
                    <a:lnTo>
                      <a:pt x="14411" y="26374"/>
                    </a:lnTo>
                    <a:lnTo>
                      <a:pt x="14411" y="26393"/>
                    </a:lnTo>
                    <a:lnTo>
                      <a:pt x="14744" y="26226"/>
                    </a:lnTo>
                    <a:close/>
                    <a:moveTo>
                      <a:pt x="23726" y="0"/>
                    </a:moveTo>
                    <a:cubicBezTo>
                      <a:pt x="21373" y="0"/>
                      <a:pt x="18970" y="418"/>
                      <a:pt x="16612" y="1308"/>
                    </a:cubicBezTo>
                    <a:cubicBezTo>
                      <a:pt x="4770" y="5811"/>
                      <a:pt x="0" y="19988"/>
                      <a:pt x="6705" y="30729"/>
                    </a:cubicBezTo>
                    <a:cubicBezTo>
                      <a:pt x="9139" y="29031"/>
                      <a:pt x="11728" y="27580"/>
                      <a:pt x="14411" y="26374"/>
                    </a:cubicBezTo>
                    <a:lnTo>
                      <a:pt x="14411" y="26374"/>
                    </a:lnTo>
                    <a:lnTo>
                      <a:pt x="14411" y="26326"/>
                    </a:lnTo>
                    <a:lnTo>
                      <a:pt x="10108" y="22990"/>
                    </a:lnTo>
                    <a:lnTo>
                      <a:pt x="16279" y="17887"/>
                    </a:lnTo>
                    <a:lnTo>
                      <a:pt x="29288" y="17720"/>
                    </a:lnTo>
                    <a:lnTo>
                      <a:pt x="25185" y="22590"/>
                    </a:lnTo>
                    <a:lnTo>
                      <a:pt x="24851" y="22690"/>
                    </a:lnTo>
                    <a:cubicBezTo>
                      <a:pt x="26953" y="22123"/>
                      <a:pt x="29088" y="21689"/>
                      <a:pt x="31256" y="21356"/>
                    </a:cubicBezTo>
                    <a:lnTo>
                      <a:pt x="31256" y="21322"/>
                    </a:lnTo>
                    <a:lnTo>
                      <a:pt x="43531" y="16752"/>
                    </a:lnTo>
                    <a:cubicBezTo>
                      <a:pt x="41848" y="6761"/>
                      <a:pt x="33190" y="0"/>
                      <a:pt x="23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>
                <a:off x="2448575" y="1547375"/>
                <a:ext cx="447850" cy="97100"/>
              </a:xfrm>
              <a:custGeom>
                <a:avLst/>
                <a:gdLst/>
                <a:ahLst/>
                <a:cxnLst/>
                <a:rect l="l" t="t" r="r" b="b"/>
                <a:pathLst>
                  <a:path w="17914" h="3884" extrusionOk="0">
                    <a:moveTo>
                      <a:pt x="10242" y="1"/>
                    </a:moveTo>
                    <a:lnTo>
                      <a:pt x="1" y="3837"/>
                    </a:lnTo>
                    <a:cubicBezTo>
                      <a:pt x="1041" y="3855"/>
                      <a:pt x="2729" y="3883"/>
                      <a:pt x="4662" y="3883"/>
                    </a:cubicBezTo>
                    <a:cubicBezTo>
                      <a:pt x="6264" y="3883"/>
                      <a:pt x="8033" y="3864"/>
                      <a:pt x="9741" y="3804"/>
                    </a:cubicBezTo>
                    <a:cubicBezTo>
                      <a:pt x="14011" y="3637"/>
                      <a:pt x="17914" y="3170"/>
                      <a:pt x="17914" y="2069"/>
                    </a:cubicBezTo>
                    <a:lnTo>
                      <a:pt x="102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1" name="Google Shape;841;p39"/>
          <p:cNvSpPr txBox="1"/>
          <p:nvPr/>
        </p:nvSpPr>
        <p:spPr>
          <a:xfrm>
            <a:off x="1337850" y="381005"/>
            <a:ext cx="64683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 Vietnam"/>
                <a:ea typeface="Be Vietnam"/>
                <a:cs typeface="Be Vietnam"/>
                <a:sym typeface="Be Vietnam"/>
              </a:rPr>
              <a:t>ISM 6362 Big Data and Cloud Tools</a:t>
            </a:r>
            <a:endParaRPr dirty="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43" name="Google Shape;843;p39"/>
          <p:cNvSpPr/>
          <p:nvPr/>
        </p:nvSpPr>
        <p:spPr>
          <a:xfrm>
            <a:off x="5100013" y="1213716"/>
            <a:ext cx="2831241" cy="6191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Inter;900"/>
              </a:rPr>
              <a:t>SPORT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43"/>
          <p:cNvGrpSpPr/>
          <p:nvPr/>
        </p:nvGrpSpPr>
        <p:grpSpPr>
          <a:xfrm>
            <a:off x="4668975" y="1453163"/>
            <a:ext cx="3631500" cy="851072"/>
            <a:chOff x="4668975" y="1283750"/>
            <a:chExt cx="3631500" cy="1608000"/>
          </a:xfrm>
        </p:grpSpPr>
        <p:sp>
          <p:nvSpPr>
            <p:cNvPr id="878" name="Google Shape;878;p43"/>
            <p:cNvSpPr/>
            <p:nvPr/>
          </p:nvSpPr>
          <p:spPr>
            <a:xfrm>
              <a:off x="4668975" y="1283750"/>
              <a:ext cx="3631500" cy="16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9" name="Google Shape;879;p43"/>
            <p:cNvCxnSpPr/>
            <p:nvPr/>
          </p:nvCxnSpPr>
          <p:spPr>
            <a:xfrm>
              <a:off x="5667100" y="1293275"/>
              <a:ext cx="0" cy="1591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9" name="Google Shape;889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TABLE OF 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91" name="Google Shape;891;p43"/>
          <p:cNvSpPr txBox="1">
            <a:spLocks noGrp="1"/>
          </p:cNvSpPr>
          <p:nvPr>
            <p:ph type="title" idx="2"/>
          </p:nvPr>
        </p:nvSpPr>
        <p:spPr>
          <a:xfrm>
            <a:off x="1937581" y="1576369"/>
            <a:ext cx="24846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Objectives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92" name="Google Shape;892;p43"/>
          <p:cNvSpPr txBox="1">
            <a:spLocks noGrp="1"/>
          </p:cNvSpPr>
          <p:nvPr>
            <p:ph type="title" idx="3"/>
          </p:nvPr>
        </p:nvSpPr>
        <p:spPr>
          <a:xfrm>
            <a:off x="5757731" y="1584057"/>
            <a:ext cx="24846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Design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82" name="Google Shape;882;p43"/>
          <p:cNvSpPr/>
          <p:nvPr/>
        </p:nvSpPr>
        <p:spPr>
          <a:xfrm>
            <a:off x="4775044" y="1550829"/>
            <a:ext cx="768659" cy="450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ter;900"/>
              </a:rPr>
              <a:t>0</a:t>
            </a:r>
            <a:r>
              <a:rPr lang="en-US"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ter;900"/>
              </a:rPr>
              <a:t>2</a:t>
            </a:r>
            <a:endParaRPr b="0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2"/>
              </a:solidFill>
              <a:latin typeface="Inter;900"/>
            </a:endParaRPr>
          </a:p>
        </p:txBody>
      </p:sp>
      <p:grpSp>
        <p:nvGrpSpPr>
          <p:cNvPr id="885" name="Google Shape;885;p43"/>
          <p:cNvGrpSpPr/>
          <p:nvPr/>
        </p:nvGrpSpPr>
        <p:grpSpPr>
          <a:xfrm>
            <a:off x="843600" y="1470592"/>
            <a:ext cx="3631500" cy="837431"/>
            <a:chOff x="843600" y="1272425"/>
            <a:chExt cx="3631500" cy="1608000"/>
          </a:xfrm>
        </p:grpSpPr>
        <p:sp>
          <p:nvSpPr>
            <p:cNvPr id="886" name="Google Shape;886;p43"/>
            <p:cNvSpPr/>
            <p:nvPr/>
          </p:nvSpPr>
          <p:spPr>
            <a:xfrm>
              <a:off x="843600" y="1272425"/>
              <a:ext cx="3631500" cy="16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7" name="Google Shape;887;p43"/>
            <p:cNvCxnSpPr/>
            <p:nvPr/>
          </p:nvCxnSpPr>
          <p:spPr>
            <a:xfrm>
              <a:off x="1841725" y="1281950"/>
              <a:ext cx="0" cy="1591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9" name="Google Shape;899;p43"/>
          <p:cNvSpPr/>
          <p:nvPr/>
        </p:nvSpPr>
        <p:spPr>
          <a:xfrm>
            <a:off x="999275" y="1632985"/>
            <a:ext cx="648575" cy="450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ter;900"/>
              </a:rPr>
              <a:t>01</a:t>
            </a:r>
          </a:p>
        </p:txBody>
      </p:sp>
      <p:grpSp>
        <p:nvGrpSpPr>
          <p:cNvPr id="14" name="Google Shape;877;p43">
            <a:extLst>
              <a:ext uri="{FF2B5EF4-FFF2-40B4-BE49-F238E27FC236}">
                <a16:creationId xmlns:a16="http://schemas.microsoft.com/office/drawing/2014/main" id="{9D969CDC-44EB-A473-F408-991AFCB0B025}"/>
              </a:ext>
            </a:extLst>
          </p:cNvPr>
          <p:cNvGrpSpPr/>
          <p:nvPr/>
        </p:nvGrpSpPr>
        <p:grpSpPr>
          <a:xfrm>
            <a:off x="4668975" y="2452987"/>
            <a:ext cx="3631500" cy="851072"/>
            <a:chOff x="4668975" y="1283750"/>
            <a:chExt cx="3631500" cy="1608000"/>
          </a:xfrm>
        </p:grpSpPr>
        <p:sp>
          <p:nvSpPr>
            <p:cNvPr id="15" name="Google Shape;878;p43">
              <a:extLst>
                <a:ext uri="{FF2B5EF4-FFF2-40B4-BE49-F238E27FC236}">
                  <a16:creationId xmlns:a16="http://schemas.microsoft.com/office/drawing/2014/main" id="{98ACEEC5-A88D-717D-097B-8F0E74A7A144}"/>
                </a:ext>
              </a:extLst>
            </p:cNvPr>
            <p:cNvSpPr/>
            <p:nvPr/>
          </p:nvSpPr>
          <p:spPr>
            <a:xfrm>
              <a:off x="4668975" y="1283750"/>
              <a:ext cx="3631500" cy="16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879;p43">
              <a:extLst>
                <a:ext uri="{FF2B5EF4-FFF2-40B4-BE49-F238E27FC236}">
                  <a16:creationId xmlns:a16="http://schemas.microsoft.com/office/drawing/2014/main" id="{EECC7BCA-A150-0A2A-5C25-F6D449C2FDAF}"/>
                </a:ext>
              </a:extLst>
            </p:cNvPr>
            <p:cNvCxnSpPr/>
            <p:nvPr/>
          </p:nvCxnSpPr>
          <p:spPr>
            <a:xfrm>
              <a:off x="5667100" y="1293275"/>
              <a:ext cx="0" cy="1591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882;p43">
            <a:extLst>
              <a:ext uri="{FF2B5EF4-FFF2-40B4-BE49-F238E27FC236}">
                <a16:creationId xmlns:a16="http://schemas.microsoft.com/office/drawing/2014/main" id="{2A890922-5764-188D-0021-BD81581F0FE4}"/>
              </a:ext>
            </a:extLst>
          </p:cNvPr>
          <p:cNvSpPr/>
          <p:nvPr/>
        </p:nvSpPr>
        <p:spPr>
          <a:xfrm>
            <a:off x="4775044" y="2550653"/>
            <a:ext cx="768659" cy="450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ter;900"/>
              </a:rPr>
              <a:t>0</a:t>
            </a:r>
            <a:r>
              <a:rPr lang="en-US"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ter;900"/>
              </a:rPr>
              <a:t>4</a:t>
            </a:r>
            <a:endParaRPr b="0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2"/>
              </a:solidFill>
              <a:latin typeface="Inter;900"/>
            </a:endParaRPr>
          </a:p>
        </p:txBody>
      </p:sp>
      <p:grpSp>
        <p:nvGrpSpPr>
          <p:cNvPr id="18" name="Google Shape;885;p43">
            <a:extLst>
              <a:ext uri="{FF2B5EF4-FFF2-40B4-BE49-F238E27FC236}">
                <a16:creationId xmlns:a16="http://schemas.microsoft.com/office/drawing/2014/main" id="{C57AADF9-DE57-35B1-3375-AD879594343B}"/>
              </a:ext>
            </a:extLst>
          </p:cNvPr>
          <p:cNvGrpSpPr/>
          <p:nvPr/>
        </p:nvGrpSpPr>
        <p:grpSpPr>
          <a:xfrm>
            <a:off x="843600" y="2470416"/>
            <a:ext cx="3631500" cy="837431"/>
            <a:chOff x="843600" y="1272425"/>
            <a:chExt cx="3631500" cy="1608000"/>
          </a:xfrm>
        </p:grpSpPr>
        <p:sp>
          <p:nvSpPr>
            <p:cNvPr id="19" name="Google Shape;886;p43">
              <a:extLst>
                <a:ext uri="{FF2B5EF4-FFF2-40B4-BE49-F238E27FC236}">
                  <a16:creationId xmlns:a16="http://schemas.microsoft.com/office/drawing/2014/main" id="{76E9FEF1-FBD8-7B1A-7421-B4CEB1BA9993}"/>
                </a:ext>
              </a:extLst>
            </p:cNvPr>
            <p:cNvSpPr/>
            <p:nvPr/>
          </p:nvSpPr>
          <p:spPr>
            <a:xfrm>
              <a:off x="843600" y="1272425"/>
              <a:ext cx="3631500" cy="16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887;p43">
              <a:extLst>
                <a:ext uri="{FF2B5EF4-FFF2-40B4-BE49-F238E27FC236}">
                  <a16:creationId xmlns:a16="http://schemas.microsoft.com/office/drawing/2014/main" id="{0091D83A-B595-C5E8-5A63-7F2EE3B5A553}"/>
                </a:ext>
              </a:extLst>
            </p:cNvPr>
            <p:cNvCxnSpPr/>
            <p:nvPr/>
          </p:nvCxnSpPr>
          <p:spPr>
            <a:xfrm>
              <a:off x="1841725" y="1281950"/>
              <a:ext cx="0" cy="1591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891;p43">
            <a:extLst>
              <a:ext uri="{FF2B5EF4-FFF2-40B4-BE49-F238E27FC236}">
                <a16:creationId xmlns:a16="http://schemas.microsoft.com/office/drawing/2014/main" id="{F1A8C9CC-039E-B659-BA34-5AEA02CBBD10}"/>
              </a:ext>
            </a:extLst>
          </p:cNvPr>
          <p:cNvSpPr txBox="1">
            <a:spLocks/>
          </p:cNvSpPr>
          <p:nvPr/>
        </p:nvSpPr>
        <p:spPr>
          <a:xfrm>
            <a:off x="1937581" y="2576193"/>
            <a:ext cx="24846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6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r>
              <a:rPr lang="en-US" dirty="0"/>
              <a:t>Analysis</a:t>
            </a:r>
          </a:p>
        </p:txBody>
      </p:sp>
      <p:sp>
        <p:nvSpPr>
          <p:cNvPr id="23" name="Google Shape;899;p43">
            <a:extLst>
              <a:ext uri="{FF2B5EF4-FFF2-40B4-BE49-F238E27FC236}">
                <a16:creationId xmlns:a16="http://schemas.microsoft.com/office/drawing/2014/main" id="{4E2A9879-B8E0-3AF4-B20B-6C6E8794B450}"/>
              </a:ext>
            </a:extLst>
          </p:cNvPr>
          <p:cNvSpPr/>
          <p:nvPr/>
        </p:nvSpPr>
        <p:spPr>
          <a:xfrm>
            <a:off x="999275" y="2632809"/>
            <a:ext cx="648575" cy="450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ter;900"/>
              </a:rPr>
              <a:t>0</a:t>
            </a:r>
            <a:r>
              <a:rPr lang="en-US"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ter;900"/>
              </a:rPr>
              <a:t>3</a:t>
            </a:r>
            <a:endParaRPr b="0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2"/>
              </a:solidFill>
              <a:latin typeface="Inter;900"/>
            </a:endParaRPr>
          </a:p>
        </p:txBody>
      </p:sp>
      <p:grpSp>
        <p:nvGrpSpPr>
          <p:cNvPr id="34" name="Google Shape;877;p43">
            <a:extLst>
              <a:ext uri="{FF2B5EF4-FFF2-40B4-BE49-F238E27FC236}">
                <a16:creationId xmlns:a16="http://schemas.microsoft.com/office/drawing/2014/main" id="{66AA0830-7AA0-C6E6-9DB1-89636A33C66E}"/>
              </a:ext>
            </a:extLst>
          </p:cNvPr>
          <p:cNvGrpSpPr/>
          <p:nvPr/>
        </p:nvGrpSpPr>
        <p:grpSpPr>
          <a:xfrm>
            <a:off x="4668975" y="3551203"/>
            <a:ext cx="3631500" cy="851072"/>
            <a:chOff x="4668975" y="1283750"/>
            <a:chExt cx="3631500" cy="1608000"/>
          </a:xfrm>
        </p:grpSpPr>
        <p:sp>
          <p:nvSpPr>
            <p:cNvPr id="35" name="Google Shape;878;p43">
              <a:extLst>
                <a:ext uri="{FF2B5EF4-FFF2-40B4-BE49-F238E27FC236}">
                  <a16:creationId xmlns:a16="http://schemas.microsoft.com/office/drawing/2014/main" id="{25D7A9E8-2104-CCD8-B20C-105A2AF90AAB}"/>
                </a:ext>
              </a:extLst>
            </p:cNvPr>
            <p:cNvSpPr/>
            <p:nvPr/>
          </p:nvSpPr>
          <p:spPr>
            <a:xfrm>
              <a:off x="4668975" y="1283750"/>
              <a:ext cx="3631500" cy="16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879;p43">
              <a:extLst>
                <a:ext uri="{FF2B5EF4-FFF2-40B4-BE49-F238E27FC236}">
                  <a16:creationId xmlns:a16="http://schemas.microsoft.com/office/drawing/2014/main" id="{422DB219-B2C7-0DED-6A43-08593A927760}"/>
                </a:ext>
              </a:extLst>
            </p:cNvPr>
            <p:cNvCxnSpPr/>
            <p:nvPr/>
          </p:nvCxnSpPr>
          <p:spPr>
            <a:xfrm>
              <a:off x="5667100" y="1293275"/>
              <a:ext cx="0" cy="1591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" name="Google Shape;882;p43">
            <a:extLst>
              <a:ext uri="{FF2B5EF4-FFF2-40B4-BE49-F238E27FC236}">
                <a16:creationId xmlns:a16="http://schemas.microsoft.com/office/drawing/2014/main" id="{4742FF25-C5FB-FAF3-DEE0-2CF3FD120355}"/>
              </a:ext>
            </a:extLst>
          </p:cNvPr>
          <p:cNvSpPr/>
          <p:nvPr/>
        </p:nvSpPr>
        <p:spPr>
          <a:xfrm>
            <a:off x="4775044" y="3648869"/>
            <a:ext cx="768659" cy="450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ter;900"/>
              </a:rPr>
              <a:t>0</a:t>
            </a:r>
            <a:r>
              <a:rPr lang="en-US"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ter;900"/>
              </a:rPr>
              <a:t>6</a:t>
            </a:r>
            <a:endParaRPr b="0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2"/>
              </a:solidFill>
              <a:latin typeface="Inter;900"/>
            </a:endParaRPr>
          </a:p>
        </p:txBody>
      </p:sp>
      <p:grpSp>
        <p:nvGrpSpPr>
          <p:cNvPr id="38" name="Google Shape;885;p43">
            <a:extLst>
              <a:ext uri="{FF2B5EF4-FFF2-40B4-BE49-F238E27FC236}">
                <a16:creationId xmlns:a16="http://schemas.microsoft.com/office/drawing/2014/main" id="{D1C9C42F-5B8F-01C6-6E13-41866DC5C3F1}"/>
              </a:ext>
            </a:extLst>
          </p:cNvPr>
          <p:cNvGrpSpPr/>
          <p:nvPr/>
        </p:nvGrpSpPr>
        <p:grpSpPr>
          <a:xfrm>
            <a:off x="843600" y="3568632"/>
            <a:ext cx="3631500" cy="837431"/>
            <a:chOff x="843600" y="1272425"/>
            <a:chExt cx="3631500" cy="1608000"/>
          </a:xfrm>
        </p:grpSpPr>
        <p:sp>
          <p:nvSpPr>
            <p:cNvPr id="39" name="Google Shape;886;p43">
              <a:extLst>
                <a:ext uri="{FF2B5EF4-FFF2-40B4-BE49-F238E27FC236}">
                  <a16:creationId xmlns:a16="http://schemas.microsoft.com/office/drawing/2014/main" id="{A28F521E-2B6A-CF1F-020C-9AF9F40D96FD}"/>
                </a:ext>
              </a:extLst>
            </p:cNvPr>
            <p:cNvSpPr/>
            <p:nvPr/>
          </p:nvSpPr>
          <p:spPr>
            <a:xfrm>
              <a:off x="843600" y="1272425"/>
              <a:ext cx="3631500" cy="16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" name="Google Shape;887;p43">
              <a:extLst>
                <a:ext uri="{FF2B5EF4-FFF2-40B4-BE49-F238E27FC236}">
                  <a16:creationId xmlns:a16="http://schemas.microsoft.com/office/drawing/2014/main" id="{F93A37B4-7872-76FE-8A5C-257BD2A5872F}"/>
                </a:ext>
              </a:extLst>
            </p:cNvPr>
            <p:cNvCxnSpPr/>
            <p:nvPr/>
          </p:nvCxnSpPr>
          <p:spPr>
            <a:xfrm>
              <a:off x="1841725" y="1281950"/>
              <a:ext cx="0" cy="1591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" name="Google Shape;892;p43">
            <a:extLst>
              <a:ext uri="{FF2B5EF4-FFF2-40B4-BE49-F238E27FC236}">
                <a16:creationId xmlns:a16="http://schemas.microsoft.com/office/drawing/2014/main" id="{479300B8-F5C1-1139-0890-5B2458485D69}"/>
              </a:ext>
            </a:extLst>
          </p:cNvPr>
          <p:cNvSpPr txBox="1">
            <a:spLocks/>
          </p:cNvSpPr>
          <p:nvPr/>
        </p:nvSpPr>
        <p:spPr>
          <a:xfrm>
            <a:off x="1916113" y="3671489"/>
            <a:ext cx="24846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6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r>
              <a:rPr lang="en-US" dirty="0"/>
              <a:t>Evaluation</a:t>
            </a:r>
          </a:p>
        </p:txBody>
      </p:sp>
      <p:sp>
        <p:nvSpPr>
          <p:cNvPr id="43" name="Google Shape;899;p43">
            <a:extLst>
              <a:ext uri="{FF2B5EF4-FFF2-40B4-BE49-F238E27FC236}">
                <a16:creationId xmlns:a16="http://schemas.microsoft.com/office/drawing/2014/main" id="{64FA036F-8715-D02C-E476-82172566F070}"/>
              </a:ext>
            </a:extLst>
          </p:cNvPr>
          <p:cNvSpPr/>
          <p:nvPr/>
        </p:nvSpPr>
        <p:spPr>
          <a:xfrm>
            <a:off x="999275" y="3731025"/>
            <a:ext cx="648575" cy="450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ter;900"/>
              </a:rPr>
              <a:t>0</a:t>
            </a:r>
            <a:r>
              <a:rPr lang="en-US" b="0" i="0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ter;900"/>
              </a:rPr>
              <a:t>5</a:t>
            </a:r>
            <a:endParaRPr b="0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2"/>
              </a:solidFill>
              <a:latin typeface="Inter;90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4BBAF3-BC28-61DE-D025-A7ACC3FFC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88962">
            <a:off x="174815" y="989562"/>
            <a:ext cx="650797" cy="643230"/>
          </a:xfrm>
          <a:prstGeom prst="rect">
            <a:avLst/>
          </a:prstGeom>
        </p:spPr>
      </p:pic>
      <p:sp>
        <p:nvSpPr>
          <p:cNvPr id="3" name="Google Shape;891;p43">
            <a:extLst>
              <a:ext uri="{FF2B5EF4-FFF2-40B4-BE49-F238E27FC236}">
                <a16:creationId xmlns:a16="http://schemas.microsoft.com/office/drawing/2014/main" id="{BCDB485D-2834-AB80-FE6E-AE880D1A90D0}"/>
              </a:ext>
            </a:extLst>
          </p:cNvPr>
          <p:cNvSpPr txBox="1">
            <a:spLocks/>
          </p:cNvSpPr>
          <p:nvPr/>
        </p:nvSpPr>
        <p:spPr>
          <a:xfrm>
            <a:off x="5737578" y="2550653"/>
            <a:ext cx="24846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6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r>
              <a:rPr lang="en-US" dirty="0"/>
              <a:t>ML Model</a:t>
            </a:r>
          </a:p>
        </p:txBody>
      </p:sp>
      <p:sp>
        <p:nvSpPr>
          <p:cNvPr id="8" name="Google Shape;891;p43">
            <a:extLst>
              <a:ext uri="{FF2B5EF4-FFF2-40B4-BE49-F238E27FC236}">
                <a16:creationId xmlns:a16="http://schemas.microsoft.com/office/drawing/2014/main" id="{4EDBAFA0-083B-B6D7-0FD9-CAE45A6B28DF}"/>
              </a:ext>
            </a:extLst>
          </p:cNvPr>
          <p:cNvSpPr txBox="1">
            <a:spLocks/>
          </p:cNvSpPr>
          <p:nvPr/>
        </p:nvSpPr>
        <p:spPr>
          <a:xfrm>
            <a:off x="5790498" y="3648869"/>
            <a:ext cx="24846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6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Inter Black"/>
              <a:buNone/>
              <a:defRPr sz="2800" b="0" i="0" u="none" strike="noStrike" cap="none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r>
              <a:rPr lang="en-US" dirty="0"/>
              <a:t>Reporting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1046;p46"/>
          <p:cNvGrpSpPr/>
          <p:nvPr/>
        </p:nvGrpSpPr>
        <p:grpSpPr>
          <a:xfrm>
            <a:off x="2957264" y="1493128"/>
            <a:ext cx="3249579" cy="2828286"/>
            <a:chOff x="1706078" y="2092648"/>
            <a:chExt cx="660913" cy="575241"/>
          </a:xfrm>
        </p:grpSpPr>
        <p:sp>
          <p:nvSpPr>
            <p:cNvPr id="1047" name="Google Shape;1047;p46"/>
            <p:cNvSpPr/>
            <p:nvPr/>
          </p:nvSpPr>
          <p:spPr>
            <a:xfrm>
              <a:off x="1938891" y="2092648"/>
              <a:ext cx="192041" cy="353676"/>
            </a:xfrm>
            <a:custGeom>
              <a:avLst/>
              <a:gdLst/>
              <a:ahLst/>
              <a:cxnLst/>
              <a:rect l="l" t="t" r="r" b="b"/>
              <a:pathLst>
                <a:path w="36183" h="66637" extrusionOk="0">
                  <a:moveTo>
                    <a:pt x="18094" y="1"/>
                  </a:moveTo>
                  <a:cubicBezTo>
                    <a:pt x="8801" y="1"/>
                    <a:pt x="1202" y="7552"/>
                    <a:pt x="1202" y="16877"/>
                  </a:cubicBezTo>
                  <a:cubicBezTo>
                    <a:pt x="1202" y="23723"/>
                    <a:pt x="5288" y="29491"/>
                    <a:pt x="11057" y="32260"/>
                  </a:cubicBezTo>
                  <a:cubicBezTo>
                    <a:pt x="13944" y="33580"/>
                    <a:pt x="15864" y="36464"/>
                    <a:pt x="15864" y="39714"/>
                  </a:cubicBezTo>
                  <a:cubicBezTo>
                    <a:pt x="15864" y="42954"/>
                    <a:pt x="13829" y="45963"/>
                    <a:pt x="10817" y="47040"/>
                  </a:cubicBezTo>
                  <a:cubicBezTo>
                    <a:pt x="6250" y="48723"/>
                    <a:pt x="2404" y="51972"/>
                    <a:pt x="1" y="56176"/>
                  </a:cubicBezTo>
                  <a:lnTo>
                    <a:pt x="18155" y="66637"/>
                  </a:lnTo>
                  <a:lnTo>
                    <a:pt x="36182" y="56176"/>
                  </a:lnTo>
                  <a:cubicBezTo>
                    <a:pt x="33779" y="51975"/>
                    <a:pt x="29930" y="48725"/>
                    <a:pt x="25479" y="47040"/>
                  </a:cubicBezTo>
                  <a:cubicBezTo>
                    <a:pt x="22352" y="45966"/>
                    <a:pt x="20316" y="42957"/>
                    <a:pt x="20316" y="39714"/>
                  </a:cubicBezTo>
                  <a:lnTo>
                    <a:pt x="20316" y="39474"/>
                  </a:lnTo>
                  <a:cubicBezTo>
                    <a:pt x="20316" y="36349"/>
                    <a:pt x="22239" y="33578"/>
                    <a:pt x="24998" y="32260"/>
                  </a:cubicBezTo>
                  <a:cubicBezTo>
                    <a:pt x="31250" y="29491"/>
                    <a:pt x="35461" y="22999"/>
                    <a:pt x="34980" y="15676"/>
                  </a:cubicBezTo>
                  <a:cubicBezTo>
                    <a:pt x="34375" y="7376"/>
                    <a:pt x="27644" y="646"/>
                    <a:pt x="19357" y="47"/>
                  </a:cubicBezTo>
                  <a:cubicBezTo>
                    <a:pt x="18933" y="18"/>
                    <a:pt x="18513" y="1"/>
                    <a:pt x="18094" y="1"/>
                  </a:cubicBezTo>
                  <a:close/>
                </a:path>
              </a:pathLst>
            </a:cu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1706078" y="2390779"/>
              <a:ext cx="329208" cy="277004"/>
            </a:xfrm>
            <a:custGeom>
              <a:avLst/>
              <a:gdLst/>
              <a:ahLst/>
              <a:cxnLst/>
              <a:rect l="l" t="t" r="r" b="b"/>
              <a:pathLst>
                <a:path w="62027" h="52191" extrusionOk="0">
                  <a:moveTo>
                    <a:pt x="43872" y="1"/>
                  </a:moveTo>
                  <a:cubicBezTo>
                    <a:pt x="41468" y="4212"/>
                    <a:pt x="40629" y="9019"/>
                    <a:pt x="41353" y="13829"/>
                  </a:cubicBezTo>
                  <a:cubicBezTo>
                    <a:pt x="41946" y="17069"/>
                    <a:pt x="40389" y="20321"/>
                    <a:pt x="37504" y="21878"/>
                  </a:cubicBezTo>
                  <a:lnTo>
                    <a:pt x="37379" y="22004"/>
                  </a:lnTo>
                  <a:cubicBezTo>
                    <a:pt x="36131" y="22712"/>
                    <a:pt x="34723" y="23085"/>
                    <a:pt x="33288" y="23090"/>
                  </a:cubicBezTo>
                  <a:cubicBezTo>
                    <a:pt x="31652" y="23095"/>
                    <a:pt x="30056" y="22587"/>
                    <a:pt x="28724" y="21638"/>
                  </a:cubicBezTo>
                  <a:cubicBezTo>
                    <a:pt x="25815" y="19553"/>
                    <a:pt x="22344" y="18435"/>
                    <a:pt x="18815" y="18435"/>
                  </a:cubicBezTo>
                  <a:cubicBezTo>
                    <a:pt x="15632" y="18435"/>
                    <a:pt x="12399" y="19345"/>
                    <a:pt x="9490" y="21282"/>
                  </a:cubicBezTo>
                  <a:cubicBezTo>
                    <a:pt x="2520" y="25965"/>
                    <a:pt x="1" y="35101"/>
                    <a:pt x="3721" y="42677"/>
                  </a:cubicBezTo>
                  <a:cubicBezTo>
                    <a:pt x="6677" y="48755"/>
                    <a:pt x="12664" y="52191"/>
                    <a:pt x="18840" y="52191"/>
                  </a:cubicBezTo>
                  <a:cubicBezTo>
                    <a:pt x="21707" y="52191"/>
                    <a:pt x="24613" y="51450"/>
                    <a:pt x="27282" y="49890"/>
                  </a:cubicBezTo>
                  <a:cubicBezTo>
                    <a:pt x="33291" y="46525"/>
                    <a:pt x="36303" y="40151"/>
                    <a:pt x="35694" y="33659"/>
                  </a:cubicBezTo>
                  <a:cubicBezTo>
                    <a:pt x="35456" y="30534"/>
                    <a:pt x="37024" y="27407"/>
                    <a:pt x="39783" y="25852"/>
                  </a:cubicBezTo>
                  <a:cubicBezTo>
                    <a:pt x="41044" y="25114"/>
                    <a:pt x="42424" y="24748"/>
                    <a:pt x="43786" y="24748"/>
                  </a:cubicBezTo>
                  <a:cubicBezTo>
                    <a:pt x="45537" y="24748"/>
                    <a:pt x="47261" y="25356"/>
                    <a:pt x="48676" y="26573"/>
                  </a:cubicBezTo>
                  <a:cubicBezTo>
                    <a:pt x="52525" y="29572"/>
                    <a:pt x="57216" y="31255"/>
                    <a:pt x="62026" y="31255"/>
                  </a:cubicBezTo>
                  <a:lnTo>
                    <a:pt x="62026" y="10461"/>
                  </a:lnTo>
                  <a:close/>
                </a:path>
              </a:pathLst>
            </a:cu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2035235" y="2390779"/>
              <a:ext cx="331756" cy="277110"/>
            </a:xfrm>
            <a:custGeom>
              <a:avLst/>
              <a:gdLst/>
              <a:ahLst/>
              <a:cxnLst/>
              <a:rect l="l" t="t" r="r" b="b"/>
              <a:pathLst>
                <a:path w="62507" h="52211" extrusionOk="0">
                  <a:moveTo>
                    <a:pt x="18030" y="1"/>
                  </a:moveTo>
                  <a:lnTo>
                    <a:pt x="0" y="10461"/>
                  </a:lnTo>
                  <a:lnTo>
                    <a:pt x="0" y="31253"/>
                  </a:lnTo>
                  <a:cubicBezTo>
                    <a:pt x="4807" y="31253"/>
                    <a:pt x="9489" y="29570"/>
                    <a:pt x="13222" y="26570"/>
                  </a:cubicBezTo>
                  <a:cubicBezTo>
                    <a:pt x="15722" y="24434"/>
                    <a:pt x="19307" y="24145"/>
                    <a:pt x="22118" y="25849"/>
                  </a:cubicBezTo>
                  <a:lnTo>
                    <a:pt x="22359" y="25965"/>
                  </a:lnTo>
                  <a:cubicBezTo>
                    <a:pt x="25003" y="27532"/>
                    <a:pt x="26560" y="30534"/>
                    <a:pt x="26204" y="33659"/>
                  </a:cubicBezTo>
                  <a:cubicBezTo>
                    <a:pt x="25599" y="40389"/>
                    <a:pt x="28964" y="47244"/>
                    <a:pt x="35578" y="50486"/>
                  </a:cubicBezTo>
                  <a:cubicBezTo>
                    <a:pt x="37877" y="51619"/>
                    <a:pt x="40405" y="52210"/>
                    <a:pt x="42968" y="52208"/>
                  </a:cubicBezTo>
                  <a:cubicBezTo>
                    <a:pt x="48435" y="52208"/>
                    <a:pt x="53755" y="49544"/>
                    <a:pt x="56978" y="44840"/>
                  </a:cubicBezTo>
                  <a:cubicBezTo>
                    <a:pt x="62506" y="36540"/>
                    <a:pt x="59862" y="25484"/>
                    <a:pt x="51447" y="20674"/>
                  </a:cubicBezTo>
                  <a:cubicBezTo>
                    <a:pt x="48774" y="19149"/>
                    <a:pt x="45855" y="18413"/>
                    <a:pt x="42983" y="18413"/>
                  </a:cubicBezTo>
                  <a:cubicBezTo>
                    <a:pt x="39520" y="18413"/>
                    <a:pt x="36121" y="19482"/>
                    <a:pt x="33290" y="21523"/>
                  </a:cubicBezTo>
                  <a:cubicBezTo>
                    <a:pt x="30671" y="23429"/>
                    <a:pt x="27161" y="23571"/>
                    <a:pt x="24397" y="21878"/>
                  </a:cubicBezTo>
                  <a:cubicBezTo>
                    <a:pt x="21510" y="20321"/>
                    <a:pt x="19955" y="17069"/>
                    <a:pt x="20549" y="13829"/>
                  </a:cubicBezTo>
                  <a:cubicBezTo>
                    <a:pt x="21272" y="9019"/>
                    <a:pt x="20433" y="4212"/>
                    <a:pt x="18030" y="1"/>
                  </a:cubicBezTo>
                  <a:close/>
                </a:path>
              </a:pathLst>
            </a:cu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0" name="Google Shape;1050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OBJECTIVES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056" name="Google Shape;105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194300" y="1493128"/>
            <a:ext cx="3149600" cy="909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solidFill>
                  <a:schemeClr val="bg2"/>
                </a:solidFill>
              </a:rPr>
              <a:t>Analyze match data to provide detailed player performance metrics, including Total run rates, wicket counts, required run rate etc.</a:t>
            </a:r>
          </a:p>
        </p:txBody>
      </p:sp>
      <p:sp>
        <p:nvSpPr>
          <p:cNvPr id="1058" name="Google Shape;1058;p46"/>
          <p:cNvSpPr txBox="1">
            <a:spLocks noGrp="1"/>
          </p:cNvSpPr>
          <p:nvPr>
            <p:ph type="subTitle" idx="4294967295"/>
          </p:nvPr>
        </p:nvSpPr>
        <p:spPr>
          <a:xfrm flipH="1">
            <a:off x="6402388" y="3554413"/>
            <a:ext cx="2741612" cy="541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solidFill>
                  <a:schemeClr val="bg2"/>
                </a:solidFill>
              </a:rPr>
              <a:t>Develop a scalable and efficient data pipeline architecture using AWS services and Databricks for both batch and stream processing.</a:t>
            </a:r>
            <a:endParaRPr sz="1400" b="1" dirty="0">
              <a:solidFill>
                <a:schemeClr val="bg2"/>
              </a:solidFill>
            </a:endParaRPr>
          </a:p>
        </p:txBody>
      </p:sp>
      <p:sp>
        <p:nvSpPr>
          <p:cNvPr id="1060" name="Google Shape;1060;p46"/>
          <p:cNvSpPr txBox="1">
            <a:spLocks noGrp="1"/>
          </p:cNvSpPr>
          <p:nvPr>
            <p:ph type="subTitle" idx="4294967295"/>
          </p:nvPr>
        </p:nvSpPr>
        <p:spPr>
          <a:xfrm flipH="1">
            <a:off x="420342" y="3378181"/>
            <a:ext cx="2503488" cy="9890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solidFill>
                  <a:schemeClr val="bg2"/>
                </a:solidFill>
              </a:rPr>
              <a:t>Utilize customer data to evaluate match popularity and predict future sales</a:t>
            </a:r>
            <a:r>
              <a:rPr lang="en-US" sz="1400" dirty="0">
                <a:solidFill>
                  <a:schemeClr val="bg2"/>
                </a:solidFill>
              </a:rPr>
              <a:t>.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1051" name="Google Shape;1051;p46"/>
          <p:cNvGrpSpPr/>
          <p:nvPr/>
        </p:nvGrpSpPr>
        <p:grpSpPr>
          <a:xfrm>
            <a:off x="2957264" y="1493147"/>
            <a:ext cx="3249579" cy="2828286"/>
            <a:chOff x="1706078" y="2092648"/>
            <a:chExt cx="660913" cy="575241"/>
          </a:xfrm>
        </p:grpSpPr>
        <p:sp>
          <p:nvSpPr>
            <p:cNvPr id="1052" name="Google Shape;1052;p46"/>
            <p:cNvSpPr/>
            <p:nvPr/>
          </p:nvSpPr>
          <p:spPr>
            <a:xfrm>
              <a:off x="1938891" y="2092648"/>
              <a:ext cx="192041" cy="353676"/>
            </a:xfrm>
            <a:custGeom>
              <a:avLst/>
              <a:gdLst/>
              <a:ahLst/>
              <a:cxnLst/>
              <a:rect l="l" t="t" r="r" b="b"/>
              <a:pathLst>
                <a:path w="36183" h="66637" extrusionOk="0">
                  <a:moveTo>
                    <a:pt x="18094" y="1"/>
                  </a:moveTo>
                  <a:cubicBezTo>
                    <a:pt x="8801" y="1"/>
                    <a:pt x="1202" y="7552"/>
                    <a:pt x="1202" y="16877"/>
                  </a:cubicBezTo>
                  <a:cubicBezTo>
                    <a:pt x="1202" y="23723"/>
                    <a:pt x="5288" y="29491"/>
                    <a:pt x="11057" y="32260"/>
                  </a:cubicBezTo>
                  <a:cubicBezTo>
                    <a:pt x="13944" y="33580"/>
                    <a:pt x="15864" y="36464"/>
                    <a:pt x="15864" y="39714"/>
                  </a:cubicBezTo>
                  <a:cubicBezTo>
                    <a:pt x="15864" y="42954"/>
                    <a:pt x="13829" y="45963"/>
                    <a:pt x="10817" y="47040"/>
                  </a:cubicBezTo>
                  <a:cubicBezTo>
                    <a:pt x="6250" y="48723"/>
                    <a:pt x="2404" y="51972"/>
                    <a:pt x="1" y="56176"/>
                  </a:cubicBezTo>
                  <a:lnTo>
                    <a:pt x="18155" y="66637"/>
                  </a:lnTo>
                  <a:lnTo>
                    <a:pt x="36182" y="56176"/>
                  </a:lnTo>
                  <a:cubicBezTo>
                    <a:pt x="33779" y="51975"/>
                    <a:pt x="29930" y="48725"/>
                    <a:pt x="25479" y="47040"/>
                  </a:cubicBezTo>
                  <a:cubicBezTo>
                    <a:pt x="22352" y="45966"/>
                    <a:pt x="20316" y="42957"/>
                    <a:pt x="20316" y="39714"/>
                  </a:cubicBezTo>
                  <a:lnTo>
                    <a:pt x="20316" y="39474"/>
                  </a:lnTo>
                  <a:cubicBezTo>
                    <a:pt x="20316" y="36349"/>
                    <a:pt x="22239" y="33578"/>
                    <a:pt x="24998" y="32260"/>
                  </a:cubicBezTo>
                  <a:cubicBezTo>
                    <a:pt x="31250" y="29491"/>
                    <a:pt x="35461" y="22999"/>
                    <a:pt x="34980" y="15676"/>
                  </a:cubicBezTo>
                  <a:cubicBezTo>
                    <a:pt x="34375" y="7376"/>
                    <a:pt x="27644" y="646"/>
                    <a:pt x="19357" y="47"/>
                  </a:cubicBezTo>
                  <a:cubicBezTo>
                    <a:pt x="18933" y="18"/>
                    <a:pt x="18513" y="1"/>
                    <a:pt x="18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1706078" y="2390779"/>
              <a:ext cx="329208" cy="277004"/>
            </a:xfrm>
            <a:custGeom>
              <a:avLst/>
              <a:gdLst/>
              <a:ahLst/>
              <a:cxnLst/>
              <a:rect l="l" t="t" r="r" b="b"/>
              <a:pathLst>
                <a:path w="62027" h="52191" extrusionOk="0">
                  <a:moveTo>
                    <a:pt x="43872" y="1"/>
                  </a:moveTo>
                  <a:cubicBezTo>
                    <a:pt x="41468" y="4212"/>
                    <a:pt x="40629" y="9019"/>
                    <a:pt x="41353" y="13829"/>
                  </a:cubicBezTo>
                  <a:cubicBezTo>
                    <a:pt x="41946" y="17069"/>
                    <a:pt x="40389" y="20321"/>
                    <a:pt x="37504" y="21878"/>
                  </a:cubicBezTo>
                  <a:lnTo>
                    <a:pt x="37379" y="22004"/>
                  </a:lnTo>
                  <a:cubicBezTo>
                    <a:pt x="36131" y="22712"/>
                    <a:pt x="34723" y="23085"/>
                    <a:pt x="33288" y="23090"/>
                  </a:cubicBezTo>
                  <a:cubicBezTo>
                    <a:pt x="31652" y="23095"/>
                    <a:pt x="30056" y="22587"/>
                    <a:pt x="28724" y="21638"/>
                  </a:cubicBezTo>
                  <a:cubicBezTo>
                    <a:pt x="25815" y="19553"/>
                    <a:pt x="22344" y="18435"/>
                    <a:pt x="18815" y="18435"/>
                  </a:cubicBezTo>
                  <a:cubicBezTo>
                    <a:pt x="15632" y="18435"/>
                    <a:pt x="12399" y="19345"/>
                    <a:pt x="9490" y="21282"/>
                  </a:cubicBezTo>
                  <a:cubicBezTo>
                    <a:pt x="2520" y="25965"/>
                    <a:pt x="1" y="35101"/>
                    <a:pt x="3721" y="42677"/>
                  </a:cubicBezTo>
                  <a:cubicBezTo>
                    <a:pt x="6677" y="48755"/>
                    <a:pt x="12664" y="52191"/>
                    <a:pt x="18840" y="52191"/>
                  </a:cubicBezTo>
                  <a:cubicBezTo>
                    <a:pt x="21707" y="52191"/>
                    <a:pt x="24613" y="51450"/>
                    <a:pt x="27282" y="49890"/>
                  </a:cubicBezTo>
                  <a:cubicBezTo>
                    <a:pt x="33291" y="46525"/>
                    <a:pt x="36303" y="40151"/>
                    <a:pt x="35694" y="33659"/>
                  </a:cubicBezTo>
                  <a:cubicBezTo>
                    <a:pt x="35456" y="30534"/>
                    <a:pt x="37024" y="27407"/>
                    <a:pt x="39783" y="25852"/>
                  </a:cubicBezTo>
                  <a:cubicBezTo>
                    <a:pt x="41044" y="25114"/>
                    <a:pt x="42424" y="24748"/>
                    <a:pt x="43786" y="24748"/>
                  </a:cubicBezTo>
                  <a:cubicBezTo>
                    <a:pt x="45537" y="24748"/>
                    <a:pt x="47261" y="25356"/>
                    <a:pt x="48676" y="26573"/>
                  </a:cubicBezTo>
                  <a:cubicBezTo>
                    <a:pt x="52525" y="29572"/>
                    <a:pt x="57216" y="31255"/>
                    <a:pt x="62026" y="31255"/>
                  </a:cubicBezTo>
                  <a:lnTo>
                    <a:pt x="62026" y="104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2035235" y="2390779"/>
              <a:ext cx="331756" cy="277110"/>
            </a:xfrm>
            <a:custGeom>
              <a:avLst/>
              <a:gdLst/>
              <a:ahLst/>
              <a:cxnLst/>
              <a:rect l="l" t="t" r="r" b="b"/>
              <a:pathLst>
                <a:path w="62507" h="52211" extrusionOk="0">
                  <a:moveTo>
                    <a:pt x="18030" y="1"/>
                  </a:moveTo>
                  <a:lnTo>
                    <a:pt x="0" y="10461"/>
                  </a:lnTo>
                  <a:lnTo>
                    <a:pt x="0" y="31253"/>
                  </a:lnTo>
                  <a:cubicBezTo>
                    <a:pt x="4807" y="31253"/>
                    <a:pt x="9489" y="29570"/>
                    <a:pt x="13222" y="26570"/>
                  </a:cubicBezTo>
                  <a:cubicBezTo>
                    <a:pt x="15722" y="24434"/>
                    <a:pt x="19307" y="24145"/>
                    <a:pt x="22118" y="25849"/>
                  </a:cubicBezTo>
                  <a:lnTo>
                    <a:pt x="22359" y="25965"/>
                  </a:lnTo>
                  <a:cubicBezTo>
                    <a:pt x="25003" y="27532"/>
                    <a:pt x="26560" y="30534"/>
                    <a:pt x="26204" y="33659"/>
                  </a:cubicBezTo>
                  <a:cubicBezTo>
                    <a:pt x="25599" y="40389"/>
                    <a:pt x="28964" y="47244"/>
                    <a:pt x="35578" y="50486"/>
                  </a:cubicBezTo>
                  <a:cubicBezTo>
                    <a:pt x="37877" y="51619"/>
                    <a:pt x="40405" y="52210"/>
                    <a:pt x="42968" y="52208"/>
                  </a:cubicBezTo>
                  <a:cubicBezTo>
                    <a:pt x="48435" y="52208"/>
                    <a:pt x="53755" y="49544"/>
                    <a:pt x="56978" y="44840"/>
                  </a:cubicBezTo>
                  <a:cubicBezTo>
                    <a:pt x="62506" y="36540"/>
                    <a:pt x="59862" y="25484"/>
                    <a:pt x="51447" y="20674"/>
                  </a:cubicBezTo>
                  <a:cubicBezTo>
                    <a:pt x="48774" y="19149"/>
                    <a:pt x="45855" y="18413"/>
                    <a:pt x="42983" y="18413"/>
                  </a:cubicBezTo>
                  <a:cubicBezTo>
                    <a:pt x="39520" y="18413"/>
                    <a:pt x="36121" y="19482"/>
                    <a:pt x="33290" y="21523"/>
                  </a:cubicBezTo>
                  <a:cubicBezTo>
                    <a:pt x="30671" y="23429"/>
                    <a:pt x="27161" y="23571"/>
                    <a:pt x="24397" y="21878"/>
                  </a:cubicBezTo>
                  <a:cubicBezTo>
                    <a:pt x="21510" y="20321"/>
                    <a:pt x="19955" y="17069"/>
                    <a:pt x="20549" y="13829"/>
                  </a:cubicBezTo>
                  <a:cubicBezTo>
                    <a:pt x="21272" y="9019"/>
                    <a:pt x="20433" y="4212"/>
                    <a:pt x="18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1" name="Google Shape;1061;p46"/>
          <p:cNvSpPr/>
          <p:nvPr/>
        </p:nvSpPr>
        <p:spPr>
          <a:xfrm>
            <a:off x="4129678" y="2778033"/>
            <a:ext cx="889800" cy="88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2" name="Google Shape;1062;p46"/>
          <p:cNvGrpSpPr/>
          <p:nvPr/>
        </p:nvGrpSpPr>
        <p:grpSpPr>
          <a:xfrm>
            <a:off x="5471848" y="3579867"/>
            <a:ext cx="430949" cy="477774"/>
            <a:chOff x="3300325" y="249875"/>
            <a:chExt cx="433725" cy="480900"/>
          </a:xfrm>
        </p:grpSpPr>
        <p:sp>
          <p:nvSpPr>
            <p:cNvPr id="1063" name="Google Shape;1063;p46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5" name="Google Shape;1075;p46"/>
          <p:cNvGrpSpPr/>
          <p:nvPr/>
        </p:nvGrpSpPr>
        <p:grpSpPr>
          <a:xfrm>
            <a:off x="4334282" y="2983563"/>
            <a:ext cx="480604" cy="478718"/>
            <a:chOff x="2085450" y="842250"/>
            <a:chExt cx="483700" cy="481850"/>
          </a:xfrm>
        </p:grpSpPr>
        <p:sp>
          <p:nvSpPr>
            <p:cNvPr id="1076" name="Google Shape;1076;p46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28BE969-C748-A310-95AE-9FAD47D267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69359" y="1617989"/>
            <a:ext cx="447675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7B988C-803E-60D3-A8CD-007E6BA12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823" y="3692058"/>
            <a:ext cx="598498" cy="3546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Design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1B4BC6-7983-FD02-FE33-276229EC95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82" y="1056005"/>
            <a:ext cx="7309485" cy="401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52"/>
          <p:cNvSpPr/>
          <p:nvPr/>
        </p:nvSpPr>
        <p:spPr>
          <a:xfrm rot="5400000">
            <a:off x="5828975" y="2053050"/>
            <a:ext cx="1323000" cy="3116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52"/>
          <p:cNvSpPr/>
          <p:nvPr/>
        </p:nvSpPr>
        <p:spPr>
          <a:xfrm rot="5400000">
            <a:off x="1992025" y="2053050"/>
            <a:ext cx="1323000" cy="3116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52"/>
          <p:cNvSpPr txBox="1">
            <a:spLocks noGrp="1"/>
          </p:cNvSpPr>
          <p:nvPr>
            <p:ph type="title"/>
          </p:nvPr>
        </p:nvSpPr>
        <p:spPr>
          <a:xfrm>
            <a:off x="1328667" y="2029166"/>
            <a:ext cx="2494033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Batch Processing </a:t>
            </a:r>
            <a:br>
              <a:rPr lang="en" sz="1800" dirty="0"/>
            </a:br>
            <a:r>
              <a:rPr lang="en" sz="1800" dirty="0"/>
              <a:t>[</a:t>
            </a:r>
            <a:r>
              <a:rPr lang="en-US" sz="1800" dirty="0"/>
              <a:t>All</a:t>
            </a:r>
            <a:r>
              <a:rPr lang="en" sz="1800" dirty="0"/>
              <a:t> matches]</a:t>
            </a:r>
            <a:endParaRPr sz="1800" dirty="0"/>
          </a:p>
        </p:txBody>
      </p:sp>
      <p:sp>
        <p:nvSpPr>
          <p:cNvPr id="1281" name="Google Shape;1281;p5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Top 5 strikers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Top 5 Bowlers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Team Association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Balls bowled for total score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Total runs &amp; total Wickets</a:t>
            </a:r>
            <a:endParaRPr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2" name="Google Shape;1282;p52"/>
          <p:cNvSpPr txBox="1">
            <a:spLocks noGrp="1"/>
          </p:cNvSpPr>
          <p:nvPr>
            <p:ph type="title" idx="2"/>
          </p:nvPr>
        </p:nvSpPr>
        <p:spPr>
          <a:xfrm>
            <a:off x="5399828" y="2029166"/>
            <a:ext cx="217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Stream Processing</a:t>
            </a:r>
            <a:br>
              <a:rPr lang="en" sz="1800" dirty="0"/>
            </a:br>
            <a:r>
              <a:rPr lang="en" sz="1800" dirty="0"/>
              <a:t>[ball-by-ball]</a:t>
            </a:r>
            <a:endParaRPr sz="1800" dirty="0"/>
          </a:p>
        </p:txBody>
      </p:sp>
      <p:sp>
        <p:nvSpPr>
          <p:cNvPr id="1283" name="Google Shape;1283;p52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Cumulative Runs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Cumulative Wickets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Runs per over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Partnership runs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Economy rate</a:t>
            </a:r>
          </a:p>
        </p:txBody>
      </p:sp>
      <p:sp>
        <p:nvSpPr>
          <p:cNvPr id="1284" name="Google Shape;1284;p52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: [METRICES]</a:t>
            </a:r>
            <a:endParaRPr dirty="0"/>
          </a:p>
        </p:txBody>
      </p:sp>
      <p:grpSp>
        <p:nvGrpSpPr>
          <p:cNvPr id="1285" name="Google Shape;1285;p52"/>
          <p:cNvGrpSpPr/>
          <p:nvPr/>
        </p:nvGrpSpPr>
        <p:grpSpPr>
          <a:xfrm>
            <a:off x="2278695" y="1324100"/>
            <a:ext cx="513198" cy="510058"/>
            <a:chOff x="1164735" y="1914467"/>
            <a:chExt cx="513198" cy="510058"/>
          </a:xfrm>
        </p:grpSpPr>
        <p:grpSp>
          <p:nvGrpSpPr>
            <p:cNvPr id="1286" name="Google Shape;1286;p52"/>
            <p:cNvGrpSpPr/>
            <p:nvPr/>
          </p:nvGrpSpPr>
          <p:grpSpPr>
            <a:xfrm>
              <a:off x="1164735" y="1914467"/>
              <a:ext cx="511585" cy="508902"/>
              <a:chOff x="6168925" y="3936925"/>
              <a:chExt cx="296950" cy="295375"/>
            </a:xfrm>
          </p:grpSpPr>
          <p:sp>
            <p:nvSpPr>
              <p:cNvPr id="1287" name="Google Shape;1287;p52"/>
              <p:cNvSpPr/>
              <p:nvPr/>
            </p:nvSpPr>
            <p:spPr>
              <a:xfrm>
                <a:off x="6220900" y="416455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79" y="725"/>
                    </a:cubicBezTo>
                    <a:cubicBezTo>
                      <a:pt x="568" y="725"/>
                      <a:pt x="725" y="567"/>
                      <a:pt x="725" y="347"/>
                    </a:cubicBez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2"/>
              <p:cNvSpPr/>
              <p:nvPr/>
            </p:nvSpPr>
            <p:spPr>
              <a:xfrm>
                <a:off x="6168925" y="3972375"/>
                <a:ext cx="227650" cy="259925"/>
              </a:xfrm>
              <a:custGeom>
                <a:avLst/>
                <a:gdLst/>
                <a:ahLst/>
                <a:cxnLst/>
                <a:rect l="l" t="t" r="r" b="b"/>
                <a:pathLst>
                  <a:path w="9106" h="10397" extrusionOk="0">
                    <a:moveTo>
                      <a:pt x="3115" y="2135"/>
                    </a:moveTo>
                    <a:cubicBezTo>
                      <a:pt x="3206" y="2135"/>
                      <a:pt x="3293" y="2158"/>
                      <a:pt x="3340" y="2205"/>
                    </a:cubicBezTo>
                    <a:cubicBezTo>
                      <a:pt x="3466" y="2331"/>
                      <a:pt x="3466" y="2583"/>
                      <a:pt x="3340" y="2678"/>
                    </a:cubicBezTo>
                    <a:lnTo>
                      <a:pt x="2930" y="3119"/>
                    </a:lnTo>
                    <a:lnTo>
                      <a:pt x="3340" y="3560"/>
                    </a:lnTo>
                    <a:cubicBezTo>
                      <a:pt x="3466" y="3686"/>
                      <a:pt x="3466" y="3907"/>
                      <a:pt x="3340" y="4033"/>
                    </a:cubicBezTo>
                    <a:cubicBezTo>
                      <a:pt x="3293" y="4096"/>
                      <a:pt x="3206" y="4127"/>
                      <a:pt x="3115" y="4127"/>
                    </a:cubicBezTo>
                    <a:cubicBezTo>
                      <a:pt x="3025" y="4127"/>
                      <a:pt x="2930" y="4096"/>
                      <a:pt x="2867" y="4033"/>
                    </a:cubicBezTo>
                    <a:lnTo>
                      <a:pt x="2458" y="3592"/>
                    </a:lnTo>
                    <a:lnTo>
                      <a:pt x="2017" y="4033"/>
                    </a:lnTo>
                    <a:cubicBezTo>
                      <a:pt x="1954" y="4096"/>
                      <a:pt x="1867" y="4127"/>
                      <a:pt x="1780" y="4127"/>
                    </a:cubicBezTo>
                    <a:cubicBezTo>
                      <a:pt x="1694" y="4127"/>
                      <a:pt x="1607" y="4096"/>
                      <a:pt x="1544" y="4033"/>
                    </a:cubicBezTo>
                    <a:cubicBezTo>
                      <a:pt x="1418" y="3907"/>
                      <a:pt x="1418" y="3686"/>
                      <a:pt x="1544" y="3560"/>
                    </a:cubicBezTo>
                    <a:lnTo>
                      <a:pt x="1985" y="3119"/>
                    </a:lnTo>
                    <a:lnTo>
                      <a:pt x="1544" y="2678"/>
                    </a:lnTo>
                    <a:cubicBezTo>
                      <a:pt x="1418" y="2583"/>
                      <a:pt x="1418" y="2331"/>
                      <a:pt x="1544" y="2205"/>
                    </a:cubicBezTo>
                    <a:cubicBezTo>
                      <a:pt x="1591" y="2158"/>
                      <a:pt x="1678" y="2135"/>
                      <a:pt x="1769" y="2135"/>
                    </a:cubicBezTo>
                    <a:cubicBezTo>
                      <a:pt x="1859" y="2135"/>
                      <a:pt x="1954" y="2158"/>
                      <a:pt x="2017" y="2205"/>
                    </a:cubicBezTo>
                    <a:lnTo>
                      <a:pt x="2458" y="2646"/>
                    </a:lnTo>
                    <a:lnTo>
                      <a:pt x="2867" y="2205"/>
                    </a:lnTo>
                    <a:cubicBezTo>
                      <a:pt x="2930" y="2158"/>
                      <a:pt x="3025" y="2135"/>
                      <a:pt x="3115" y="2135"/>
                    </a:cubicBezTo>
                    <a:close/>
                    <a:moveTo>
                      <a:pt x="6727" y="2079"/>
                    </a:moveTo>
                    <a:cubicBezTo>
                      <a:pt x="6813" y="2079"/>
                      <a:pt x="6900" y="2111"/>
                      <a:pt x="6963" y="2174"/>
                    </a:cubicBezTo>
                    <a:lnTo>
                      <a:pt x="7688" y="2898"/>
                    </a:lnTo>
                    <a:cubicBezTo>
                      <a:pt x="7719" y="2993"/>
                      <a:pt x="7719" y="3245"/>
                      <a:pt x="7593" y="3371"/>
                    </a:cubicBezTo>
                    <a:cubicBezTo>
                      <a:pt x="7546" y="3418"/>
                      <a:pt x="7459" y="3442"/>
                      <a:pt x="7369" y="3442"/>
                    </a:cubicBezTo>
                    <a:cubicBezTo>
                      <a:pt x="7278" y="3442"/>
                      <a:pt x="7183" y="3418"/>
                      <a:pt x="7120" y="3371"/>
                    </a:cubicBezTo>
                    <a:lnTo>
                      <a:pt x="7026" y="3245"/>
                    </a:lnTo>
                    <a:lnTo>
                      <a:pt x="7026" y="4505"/>
                    </a:lnTo>
                    <a:cubicBezTo>
                      <a:pt x="7026" y="5104"/>
                      <a:pt x="6553" y="5513"/>
                      <a:pt x="5986" y="5513"/>
                    </a:cubicBezTo>
                    <a:lnTo>
                      <a:pt x="3151" y="5513"/>
                    </a:lnTo>
                    <a:cubicBezTo>
                      <a:pt x="2962" y="5513"/>
                      <a:pt x="2804" y="5671"/>
                      <a:pt x="2804" y="5891"/>
                    </a:cubicBezTo>
                    <a:lnTo>
                      <a:pt x="2804" y="7026"/>
                    </a:lnTo>
                    <a:cubicBezTo>
                      <a:pt x="3182" y="7183"/>
                      <a:pt x="3497" y="7530"/>
                      <a:pt x="3497" y="8002"/>
                    </a:cubicBezTo>
                    <a:cubicBezTo>
                      <a:pt x="3497" y="8601"/>
                      <a:pt x="3025" y="9042"/>
                      <a:pt x="2489" y="9042"/>
                    </a:cubicBezTo>
                    <a:cubicBezTo>
                      <a:pt x="1922" y="9042"/>
                      <a:pt x="1450" y="8569"/>
                      <a:pt x="1450" y="8002"/>
                    </a:cubicBezTo>
                    <a:cubicBezTo>
                      <a:pt x="1450" y="7561"/>
                      <a:pt x="1733" y="7183"/>
                      <a:pt x="2174" y="7026"/>
                    </a:cubicBezTo>
                    <a:lnTo>
                      <a:pt x="2174" y="5891"/>
                    </a:lnTo>
                    <a:cubicBezTo>
                      <a:pt x="2174" y="5293"/>
                      <a:pt x="2647" y="4852"/>
                      <a:pt x="3182" y="4852"/>
                    </a:cubicBezTo>
                    <a:lnTo>
                      <a:pt x="6018" y="4852"/>
                    </a:lnTo>
                    <a:cubicBezTo>
                      <a:pt x="6207" y="4852"/>
                      <a:pt x="6364" y="4694"/>
                      <a:pt x="6364" y="4505"/>
                    </a:cubicBezTo>
                    <a:lnTo>
                      <a:pt x="6364" y="3245"/>
                    </a:lnTo>
                    <a:lnTo>
                      <a:pt x="6270" y="3371"/>
                    </a:lnTo>
                    <a:cubicBezTo>
                      <a:pt x="6207" y="3418"/>
                      <a:pt x="6120" y="3442"/>
                      <a:pt x="6034" y="3442"/>
                    </a:cubicBezTo>
                    <a:cubicBezTo>
                      <a:pt x="5947" y="3442"/>
                      <a:pt x="5860" y="3418"/>
                      <a:pt x="5797" y="3371"/>
                    </a:cubicBezTo>
                    <a:cubicBezTo>
                      <a:pt x="5671" y="3245"/>
                      <a:pt x="5671" y="2993"/>
                      <a:pt x="5797" y="2898"/>
                    </a:cubicBezTo>
                    <a:lnTo>
                      <a:pt x="6490" y="2174"/>
                    </a:lnTo>
                    <a:cubicBezTo>
                      <a:pt x="6553" y="2111"/>
                      <a:pt x="6640" y="2079"/>
                      <a:pt x="6727" y="2079"/>
                    </a:cubicBezTo>
                    <a:close/>
                    <a:moveTo>
                      <a:pt x="7369" y="7057"/>
                    </a:moveTo>
                    <a:cubicBezTo>
                      <a:pt x="7459" y="7057"/>
                      <a:pt x="7546" y="7089"/>
                      <a:pt x="7593" y="7152"/>
                    </a:cubicBezTo>
                    <a:cubicBezTo>
                      <a:pt x="7719" y="7246"/>
                      <a:pt x="7719" y="7498"/>
                      <a:pt x="7593" y="7624"/>
                    </a:cubicBezTo>
                    <a:lnTo>
                      <a:pt x="7183" y="8034"/>
                    </a:lnTo>
                    <a:lnTo>
                      <a:pt x="7593" y="8475"/>
                    </a:lnTo>
                    <a:cubicBezTo>
                      <a:pt x="7719" y="8601"/>
                      <a:pt x="7719" y="8821"/>
                      <a:pt x="7593" y="8947"/>
                    </a:cubicBezTo>
                    <a:cubicBezTo>
                      <a:pt x="7546" y="9010"/>
                      <a:pt x="7459" y="9042"/>
                      <a:pt x="7369" y="9042"/>
                    </a:cubicBezTo>
                    <a:cubicBezTo>
                      <a:pt x="7278" y="9042"/>
                      <a:pt x="7183" y="9010"/>
                      <a:pt x="7120" y="8947"/>
                    </a:cubicBezTo>
                    <a:lnTo>
                      <a:pt x="6711" y="8506"/>
                    </a:lnTo>
                    <a:lnTo>
                      <a:pt x="6270" y="8947"/>
                    </a:lnTo>
                    <a:cubicBezTo>
                      <a:pt x="6207" y="9010"/>
                      <a:pt x="6120" y="9042"/>
                      <a:pt x="6034" y="9042"/>
                    </a:cubicBezTo>
                    <a:cubicBezTo>
                      <a:pt x="5947" y="9042"/>
                      <a:pt x="5860" y="9010"/>
                      <a:pt x="5797" y="8947"/>
                    </a:cubicBezTo>
                    <a:cubicBezTo>
                      <a:pt x="5671" y="8821"/>
                      <a:pt x="5671" y="8601"/>
                      <a:pt x="5797" y="8475"/>
                    </a:cubicBezTo>
                    <a:lnTo>
                      <a:pt x="6207" y="8034"/>
                    </a:lnTo>
                    <a:lnTo>
                      <a:pt x="5797" y="7624"/>
                    </a:lnTo>
                    <a:cubicBezTo>
                      <a:pt x="5671" y="7498"/>
                      <a:pt x="5671" y="7246"/>
                      <a:pt x="5797" y="7152"/>
                    </a:cubicBezTo>
                    <a:cubicBezTo>
                      <a:pt x="5845" y="7089"/>
                      <a:pt x="5931" y="7057"/>
                      <a:pt x="6022" y="7057"/>
                    </a:cubicBezTo>
                    <a:cubicBezTo>
                      <a:pt x="6112" y="7057"/>
                      <a:pt x="6207" y="7089"/>
                      <a:pt x="6270" y="7152"/>
                    </a:cubicBezTo>
                    <a:lnTo>
                      <a:pt x="6711" y="7561"/>
                    </a:lnTo>
                    <a:lnTo>
                      <a:pt x="7120" y="7152"/>
                    </a:lnTo>
                    <a:cubicBezTo>
                      <a:pt x="7183" y="7089"/>
                      <a:pt x="7278" y="7057"/>
                      <a:pt x="7369" y="7057"/>
                    </a:cubicBezTo>
                    <a:close/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lnTo>
                      <a:pt x="0" y="9388"/>
                    </a:lnTo>
                    <a:cubicBezTo>
                      <a:pt x="0" y="9987"/>
                      <a:pt x="473" y="10397"/>
                      <a:pt x="1040" y="10397"/>
                    </a:cubicBezTo>
                    <a:lnTo>
                      <a:pt x="8003" y="10397"/>
                    </a:lnTo>
                    <a:cubicBezTo>
                      <a:pt x="8601" y="10397"/>
                      <a:pt x="9011" y="9924"/>
                      <a:pt x="9011" y="9388"/>
                    </a:cubicBezTo>
                    <a:lnTo>
                      <a:pt x="9011" y="1040"/>
                    </a:lnTo>
                    <a:cubicBezTo>
                      <a:pt x="9105" y="473"/>
                      <a:pt x="8633" y="0"/>
                      <a:pt x="8034" y="0"/>
                    </a:cubicBezTo>
                    <a:lnTo>
                      <a:pt x="7341" y="0"/>
                    </a:lnTo>
                    <a:cubicBezTo>
                      <a:pt x="7341" y="756"/>
                      <a:pt x="6711" y="1386"/>
                      <a:pt x="5955" y="1386"/>
                    </a:cubicBezTo>
                    <a:lnTo>
                      <a:pt x="3119" y="1386"/>
                    </a:lnTo>
                    <a:cubicBezTo>
                      <a:pt x="2363" y="1386"/>
                      <a:pt x="1733" y="756"/>
                      <a:pt x="1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2"/>
              <p:cNvSpPr/>
              <p:nvPr/>
            </p:nvSpPr>
            <p:spPr>
              <a:xfrm>
                <a:off x="6228775" y="3936925"/>
                <a:ext cx="106350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143" extrusionOk="0">
                    <a:moveTo>
                      <a:pt x="2143" y="0"/>
                    </a:moveTo>
                    <a:cubicBezTo>
                      <a:pt x="1860" y="0"/>
                      <a:pt x="1576" y="221"/>
                      <a:pt x="1450" y="473"/>
                    </a:cubicBezTo>
                    <a:lnTo>
                      <a:pt x="1387" y="725"/>
                    </a:lnTo>
                    <a:lnTo>
                      <a:pt x="725" y="725"/>
                    </a:lnTo>
                    <a:cubicBezTo>
                      <a:pt x="316" y="725"/>
                      <a:pt x="1" y="1040"/>
                      <a:pt x="1" y="1418"/>
                    </a:cubicBezTo>
                    <a:cubicBezTo>
                      <a:pt x="1" y="1828"/>
                      <a:pt x="316" y="2143"/>
                      <a:pt x="725" y="2143"/>
                    </a:cubicBezTo>
                    <a:lnTo>
                      <a:pt x="3561" y="2143"/>
                    </a:lnTo>
                    <a:cubicBezTo>
                      <a:pt x="3939" y="2143"/>
                      <a:pt x="4254" y="1828"/>
                      <a:pt x="4254" y="1418"/>
                    </a:cubicBezTo>
                    <a:cubicBezTo>
                      <a:pt x="4254" y="1040"/>
                      <a:pt x="3939" y="725"/>
                      <a:pt x="3561" y="725"/>
                    </a:cubicBezTo>
                    <a:lnTo>
                      <a:pt x="2868" y="725"/>
                    </a:lnTo>
                    <a:lnTo>
                      <a:pt x="2805" y="473"/>
                    </a:lnTo>
                    <a:cubicBezTo>
                      <a:pt x="2710" y="221"/>
                      <a:pt x="2458" y="0"/>
                      <a:pt x="21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2"/>
              <p:cNvSpPr/>
              <p:nvPr/>
            </p:nvSpPr>
            <p:spPr>
              <a:xfrm>
                <a:off x="6412300" y="4059000"/>
                <a:ext cx="52000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223" extrusionOk="0">
                    <a:moveTo>
                      <a:pt x="0" y="1"/>
                    </a:moveTo>
                    <a:lnTo>
                      <a:pt x="0" y="4222"/>
                    </a:lnTo>
                    <a:lnTo>
                      <a:pt x="32" y="4222"/>
                    </a:lnTo>
                    <a:cubicBezTo>
                      <a:pt x="315" y="4002"/>
                      <a:pt x="662" y="3876"/>
                      <a:pt x="1072" y="3876"/>
                    </a:cubicBezTo>
                    <a:cubicBezTo>
                      <a:pt x="1450" y="3876"/>
                      <a:pt x="1796" y="4002"/>
                      <a:pt x="2080" y="4222"/>
                    </a:cubicBezTo>
                    <a:lnTo>
                      <a:pt x="2080" y="1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52"/>
              <p:cNvSpPr/>
              <p:nvPr/>
            </p:nvSpPr>
            <p:spPr>
              <a:xfrm>
                <a:off x="6413875" y="4007025"/>
                <a:ext cx="5200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387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lnTo>
                      <a:pt x="0" y="1386"/>
                    </a:lnTo>
                    <a:lnTo>
                      <a:pt x="2080" y="1386"/>
                    </a:lnTo>
                    <a:lnTo>
                      <a:pt x="2080" y="1040"/>
                    </a:lnTo>
                    <a:cubicBezTo>
                      <a:pt x="2048" y="473"/>
                      <a:pt x="1576" y="0"/>
                      <a:pt x="10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52"/>
              <p:cNvSpPr/>
              <p:nvPr/>
            </p:nvSpPr>
            <p:spPr>
              <a:xfrm>
                <a:off x="6417800" y="4173200"/>
                <a:ext cx="4335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34" extrusionOk="0">
                    <a:moveTo>
                      <a:pt x="883" y="1"/>
                    </a:moveTo>
                    <a:cubicBezTo>
                      <a:pt x="537" y="1"/>
                      <a:pt x="190" y="221"/>
                      <a:pt x="1" y="442"/>
                    </a:cubicBezTo>
                    <a:lnTo>
                      <a:pt x="568" y="1545"/>
                    </a:lnTo>
                    <a:cubicBezTo>
                      <a:pt x="600" y="1671"/>
                      <a:pt x="757" y="1734"/>
                      <a:pt x="883" y="1734"/>
                    </a:cubicBezTo>
                    <a:cubicBezTo>
                      <a:pt x="978" y="1734"/>
                      <a:pt x="1104" y="1671"/>
                      <a:pt x="1198" y="1545"/>
                    </a:cubicBezTo>
                    <a:lnTo>
                      <a:pt x="1734" y="442"/>
                    </a:lnTo>
                    <a:cubicBezTo>
                      <a:pt x="1545" y="158"/>
                      <a:pt x="1230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52"/>
            <p:cNvGrpSpPr/>
            <p:nvPr/>
          </p:nvGrpSpPr>
          <p:grpSpPr>
            <a:xfrm>
              <a:off x="1166348" y="1915624"/>
              <a:ext cx="511585" cy="508902"/>
              <a:chOff x="6168925" y="3936925"/>
              <a:chExt cx="296950" cy="295375"/>
            </a:xfrm>
          </p:grpSpPr>
          <p:sp>
            <p:nvSpPr>
              <p:cNvPr id="1294" name="Google Shape;1294;p52"/>
              <p:cNvSpPr/>
              <p:nvPr/>
            </p:nvSpPr>
            <p:spPr>
              <a:xfrm>
                <a:off x="6220900" y="416455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79" y="725"/>
                    </a:cubicBezTo>
                    <a:cubicBezTo>
                      <a:pt x="568" y="725"/>
                      <a:pt x="725" y="567"/>
                      <a:pt x="725" y="347"/>
                    </a:cubicBez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2"/>
              <p:cNvSpPr/>
              <p:nvPr/>
            </p:nvSpPr>
            <p:spPr>
              <a:xfrm>
                <a:off x="6168925" y="3972375"/>
                <a:ext cx="227650" cy="259925"/>
              </a:xfrm>
              <a:custGeom>
                <a:avLst/>
                <a:gdLst/>
                <a:ahLst/>
                <a:cxnLst/>
                <a:rect l="l" t="t" r="r" b="b"/>
                <a:pathLst>
                  <a:path w="9106" h="10397" extrusionOk="0">
                    <a:moveTo>
                      <a:pt x="3115" y="2135"/>
                    </a:moveTo>
                    <a:cubicBezTo>
                      <a:pt x="3206" y="2135"/>
                      <a:pt x="3293" y="2158"/>
                      <a:pt x="3340" y="2205"/>
                    </a:cubicBezTo>
                    <a:cubicBezTo>
                      <a:pt x="3466" y="2331"/>
                      <a:pt x="3466" y="2583"/>
                      <a:pt x="3340" y="2678"/>
                    </a:cubicBezTo>
                    <a:lnTo>
                      <a:pt x="2930" y="3119"/>
                    </a:lnTo>
                    <a:lnTo>
                      <a:pt x="3340" y="3560"/>
                    </a:lnTo>
                    <a:cubicBezTo>
                      <a:pt x="3466" y="3686"/>
                      <a:pt x="3466" y="3907"/>
                      <a:pt x="3340" y="4033"/>
                    </a:cubicBezTo>
                    <a:cubicBezTo>
                      <a:pt x="3293" y="4096"/>
                      <a:pt x="3206" y="4127"/>
                      <a:pt x="3115" y="4127"/>
                    </a:cubicBezTo>
                    <a:cubicBezTo>
                      <a:pt x="3025" y="4127"/>
                      <a:pt x="2930" y="4096"/>
                      <a:pt x="2867" y="4033"/>
                    </a:cubicBezTo>
                    <a:lnTo>
                      <a:pt x="2458" y="3592"/>
                    </a:lnTo>
                    <a:lnTo>
                      <a:pt x="2017" y="4033"/>
                    </a:lnTo>
                    <a:cubicBezTo>
                      <a:pt x="1954" y="4096"/>
                      <a:pt x="1867" y="4127"/>
                      <a:pt x="1780" y="4127"/>
                    </a:cubicBezTo>
                    <a:cubicBezTo>
                      <a:pt x="1694" y="4127"/>
                      <a:pt x="1607" y="4096"/>
                      <a:pt x="1544" y="4033"/>
                    </a:cubicBezTo>
                    <a:cubicBezTo>
                      <a:pt x="1418" y="3907"/>
                      <a:pt x="1418" y="3686"/>
                      <a:pt x="1544" y="3560"/>
                    </a:cubicBezTo>
                    <a:lnTo>
                      <a:pt x="1985" y="3119"/>
                    </a:lnTo>
                    <a:lnTo>
                      <a:pt x="1544" y="2678"/>
                    </a:lnTo>
                    <a:cubicBezTo>
                      <a:pt x="1418" y="2583"/>
                      <a:pt x="1418" y="2331"/>
                      <a:pt x="1544" y="2205"/>
                    </a:cubicBezTo>
                    <a:cubicBezTo>
                      <a:pt x="1591" y="2158"/>
                      <a:pt x="1678" y="2135"/>
                      <a:pt x="1769" y="2135"/>
                    </a:cubicBezTo>
                    <a:cubicBezTo>
                      <a:pt x="1859" y="2135"/>
                      <a:pt x="1954" y="2158"/>
                      <a:pt x="2017" y="2205"/>
                    </a:cubicBezTo>
                    <a:lnTo>
                      <a:pt x="2458" y="2646"/>
                    </a:lnTo>
                    <a:lnTo>
                      <a:pt x="2867" y="2205"/>
                    </a:lnTo>
                    <a:cubicBezTo>
                      <a:pt x="2930" y="2158"/>
                      <a:pt x="3025" y="2135"/>
                      <a:pt x="3115" y="2135"/>
                    </a:cubicBezTo>
                    <a:close/>
                    <a:moveTo>
                      <a:pt x="6727" y="2079"/>
                    </a:moveTo>
                    <a:cubicBezTo>
                      <a:pt x="6813" y="2079"/>
                      <a:pt x="6900" y="2111"/>
                      <a:pt x="6963" y="2174"/>
                    </a:cubicBezTo>
                    <a:lnTo>
                      <a:pt x="7688" y="2898"/>
                    </a:lnTo>
                    <a:cubicBezTo>
                      <a:pt x="7719" y="2993"/>
                      <a:pt x="7719" y="3245"/>
                      <a:pt x="7593" y="3371"/>
                    </a:cubicBezTo>
                    <a:cubicBezTo>
                      <a:pt x="7546" y="3418"/>
                      <a:pt x="7459" y="3442"/>
                      <a:pt x="7369" y="3442"/>
                    </a:cubicBezTo>
                    <a:cubicBezTo>
                      <a:pt x="7278" y="3442"/>
                      <a:pt x="7183" y="3418"/>
                      <a:pt x="7120" y="3371"/>
                    </a:cubicBezTo>
                    <a:lnTo>
                      <a:pt x="7026" y="3245"/>
                    </a:lnTo>
                    <a:lnTo>
                      <a:pt x="7026" y="4505"/>
                    </a:lnTo>
                    <a:cubicBezTo>
                      <a:pt x="7026" y="5104"/>
                      <a:pt x="6553" y="5513"/>
                      <a:pt x="5986" y="5513"/>
                    </a:cubicBezTo>
                    <a:lnTo>
                      <a:pt x="3151" y="5513"/>
                    </a:lnTo>
                    <a:cubicBezTo>
                      <a:pt x="2962" y="5513"/>
                      <a:pt x="2804" y="5671"/>
                      <a:pt x="2804" y="5891"/>
                    </a:cubicBezTo>
                    <a:lnTo>
                      <a:pt x="2804" y="7026"/>
                    </a:lnTo>
                    <a:cubicBezTo>
                      <a:pt x="3182" y="7183"/>
                      <a:pt x="3497" y="7530"/>
                      <a:pt x="3497" y="8002"/>
                    </a:cubicBezTo>
                    <a:cubicBezTo>
                      <a:pt x="3497" y="8601"/>
                      <a:pt x="3025" y="9042"/>
                      <a:pt x="2489" y="9042"/>
                    </a:cubicBezTo>
                    <a:cubicBezTo>
                      <a:pt x="1922" y="9042"/>
                      <a:pt x="1450" y="8569"/>
                      <a:pt x="1450" y="8002"/>
                    </a:cubicBezTo>
                    <a:cubicBezTo>
                      <a:pt x="1450" y="7561"/>
                      <a:pt x="1733" y="7183"/>
                      <a:pt x="2174" y="7026"/>
                    </a:cubicBezTo>
                    <a:lnTo>
                      <a:pt x="2174" y="5891"/>
                    </a:lnTo>
                    <a:cubicBezTo>
                      <a:pt x="2174" y="5293"/>
                      <a:pt x="2647" y="4852"/>
                      <a:pt x="3182" y="4852"/>
                    </a:cubicBezTo>
                    <a:lnTo>
                      <a:pt x="6018" y="4852"/>
                    </a:lnTo>
                    <a:cubicBezTo>
                      <a:pt x="6207" y="4852"/>
                      <a:pt x="6364" y="4694"/>
                      <a:pt x="6364" y="4505"/>
                    </a:cubicBezTo>
                    <a:lnTo>
                      <a:pt x="6364" y="3245"/>
                    </a:lnTo>
                    <a:lnTo>
                      <a:pt x="6270" y="3371"/>
                    </a:lnTo>
                    <a:cubicBezTo>
                      <a:pt x="6207" y="3418"/>
                      <a:pt x="6120" y="3442"/>
                      <a:pt x="6034" y="3442"/>
                    </a:cubicBezTo>
                    <a:cubicBezTo>
                      <a:pt x="5947" y="3442"/>
                      <a:pt x="5860" y="3418"/>
                      <a:pt x="5797" y="3371"/>
                    </a:cubicBezTo>
                    <a:cubicBezTo>
                      <a:pt x="5671" y="3245"/>
                      <a:pt x="5671" y="2993"/>
                      <a:pt x="5797" y="2898"/>
                    </a:cubicBezTo>
                    <a:lnTo>
                      <a:pt x="6490" y="2174"/>
                    </a:lnTo>
                    <a:cubicBezTo>
                      <a:pt x="6553" y="2111"/>
                      <a:pt x="6640" y="2079"/>
                      <a:pt x="6727" y="2079"/>
                    </a:cubicBezTo>
                    <a:close/>
                    <a:moveTo>
                      <a:pt x="7369" y="7057"/>
                    </a:moveTo>
                    <a:cubicBezTo>
                      <a:pt x="7459" y="7057"/>
                      <a:pt x="7546" y="7089"/>
                      <a:pt x="7593" y="7152"/>
                    </a:cubicBezTo>
                    <a:cubicBezTo>
                      <a:pt x="7719" y="7246"/>
                      <a:pt x="7719" y="7498"/>
                      <a:pt x="7593" y="7624"/>
                    </a:cubicBezTo>
                    <a:lnTo>
                      <a:pt x="7183" y="8034"/>
                    </a:lnTo>
                    <a:lnTo>
                      <a:pt x="7593" y="8475"/>
                    </a:lnTo>
                    <a:cubicBezTo>
                      <a:pt x="7719" y="8601"/>
                      <a:pt x="7719" y="8821"/>
                      <a:pt x="7593" y="8947"/>
                    </a:cubicBezTo>
                    <a:cubicBezTo>
                      <a:pt x="7546" y="9010"/>
                      <a:pt x="7459" y="9042"/>
                      <a:pt x="7369" y="9042"/>
                    </a:cubicBezTo>
                    <a:cubicBezTo>
                      <a:pt x="7278" y="9042"/>
                      <a:pt x="7183" y="9010"/>
                      <a:pt x="7120" y="8947"/>
                    </a:cubicBezTo>
                    <a:lnTo>
                      <a:pt x="6711" y="8506"/>
                    </a:lnTo>
                    <a:lnTo>
                      <a:pt x="6270" y="8947"/>
                    </a:lnTo>
                    <a:cubicBezTo>
                      <a:pt x="6207" y="9010"/>
                      <a:pt x="6120" y="9042"/>
                      <a:pt x="6034" y="9042"/>
                    </a:cubicBezTo>
                    <a:cubicBezTo>
                      <a:pt x="5947" y="9042"/>
                      <a:pt x="5860" y="9010"/>
                      <a:pt x="5797" y="8947"/>
                    </a:cubicBezTo>
                    <a:cubicBezTo>
                      <a:pt x="5671" y="8821"/>
                      <a:pt x="5671" y="8601"/>
                      <a:pt x="5797" y="8475"/>
                    </a:cubicBezTo>
                    <a:lnTo>
                      <a:pt x="6207" y="8034"/>
                    </a:lnTo>
                    <a:lnTo>
                      <a:pt x="5797" y="7624"/>
                    </a:lnTo>
                    <a:cubicBezTo>
                      <a:pt x="5671" y="7498"/>
                      <a:pt x="5671" y="7246"/>
                      <a:pt x="5797" y="7152"/>
                    </a:cubicBezTo>
                    <a:cubicBezTo>
                      <a:pt x="5845" y="7089"/>
                      <a:pt x="5931" y="7057"/>
                      <a:pt x="6022" y="7057"/>
                    </a:cubicBezTo>
                    <a:cubicBezTo>
                      <a:pt x="6112" y="7057"/>
                      <a:pt x="6207" y="7089"/>
                      <a:pt x="6270" y="7152"/>
                    </a:cubicBezTo>
                    <a:lnTo>
                      <a:pt x="6711" y="7561"/>
                    </a:lnTo>
                    <a:lnTo>
                      <a:pt x="7120" y="7152"/>
                    </a:lnTo>
                    <a:cubicBezTo>
                      <a:pt x="7183" y="7089"/>
                      <a:pt x="7278" y="7057"/>
                      <a:pt x="7369" y="7057"/>
                    </a:cubicBezTo>
                    <a:close/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lnTo>
                      <a:pt x="0" y="9388"/>
                    </a:lnTo>
                    <a:cubicBezTo>
                      <a:pt x="0" y="9987"/>
                      <a:pt x="473" y="10397"/>
                      <a:pt x="1040" y="10397"/>
                    </a:cubicBezTo>
                    <a:lnTo>
                      <a:pt x="8003" y="10397"/>
                    </a:lnTo>
                    <a:cubicBezTo>
                      <a:pt x="8601" y="10397"/>
                      <a:pt x="9011" y="9924"/>
                      <a:pt x="9011" y="9388"/>
                    </a:cubicBezTo>
                    <a:lnTo>
                      <a:pt x="9011" y="1040"/>
                    </a:lnTo>
                    <a:cubicBezTo>
                      <a:pt x="9105" y="473"/>
                      <a:pt x="8633" y="0"/>
                      <a:pt x="8034" y="0"/>
                    </a:cubicBezTo>
                    <a:lnTo>
                      <a:pt x="7341" y="0"/>
                    </a:lnTo>
                    <a:cubicBezTo>
                      <a:pt x="7341" y="756"/>
                      <a:pt x="6711" y="1386"/>
                      <a:pt x="5955" y="1386"/>
                    </a:cubicBezTo>
                    <a:lnTo>
                      <a:pt x="3119" y="1386"/>
                    </a:lnTo>
                    <a:cubicBezTo>
                      <a:pt x="2363" y="1386"/>
                      <a:pt x="1733" y="756"/>
                      <a:pt x="17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6" name="Google Shape;1296;p52"/>
              <p:cNvSpPr/>
              <p:nvPr/>
            </p:nvSpPr>
            <p:spPr>
              <a:xfrm>
                <a:off x="6228775" y="3936925"/>
                <a:ext cx="106350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143" extrusionOk="0">
                    <a:moveTo>
                      <a:pt x="2143" y="0"/>
                    </a:moveTo>
                    <a:cubicBezTo>
                      <a:pt x="1860" y="0"/>
                      <a:pt x="1576" y="221"/>
                      <a:pt x="1450" y="473"/>
                    </a:cubicBezTo>
                    <a:lnTo>
                      <a:pt x="1387" y="725"/>
                    </a:lnTo>
                    <a:lnTo>
                      <a:pt x="725" y="725"/>
                    </a:lnTo>
                    <a:cubicBezTo>
                      <a:pt x="316" y="725"/>
                      <a:pt x="1" y="1040"/>
                      <a:pt x="1" y="1418"/>
                    </a:cubicBezTo>
                    <a:cubicBezTo>
                      <a:pt x="1" y="1828"/>
                      <a:pt x="316" y="2143"/>
                      <a:pt x="725" y="2143"/>
                    </a:cubicBezTo>
                    <a:lnTo>
                      <a:pt x="3561" y="2143"/>
                    </a:lnTo>
                    <a:cubicBezTo>
                      <a:pt x="3939" y="2143"/>
                      <a:pt x="4254" y="1828"/>
                      <a:pt x="4254" y="1418"/>
                    </a:cubicBezTo>
                    <a:cubicBezTo>
                      <a:pt x="4254" y="1040"/>
                      <a:pt x="3939" y="725"/>
                      <a:pt x="3561" y="725"/>
                    </a:cubicBezTo>
                    <a:lnTo>
                      <a:pt x="2868" y="725"/>
                    </a:lnTo>
                    <a:lnTo>
                      <a:pt x="2805" y="473"/>
                    </a:lnTo>
                    <a:cubicBezTo>
                      <a:pt x="2710" y="221"/>
                      <a:pt x="2458" y="0"/>
                      <a:pt x="2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52"/>
              <p:cNvSpPr/>
              <p:nvPr/>
            </p:nvSpPr>
            <p:spPr>
              <a:xfrm>
                <a:off x="6412300" y="4059000"/>
                <a:ext cx="52000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223" extrusionOk="0">
                    <a:moveTo>
                      <a:pt x="0" y="1"/>
                    </a:moveTo>
                    <a:lnTo>
                      <a:pt x="0" y="4222"/>
                    </a:lnTo>
                    <a:lnTo>
                      <a:pt x="32" y="4222"/>
                    </a:lnTo>
                    <a:cubicBezTo>
                      <a:pt x="315" y="4002"/>
                      <a:pt x="662" y="3876"/>
                      <a:pt x="1072" y="3876"/>
                    </a:cubicBezTo>
                    <a:cubicBezTo>
                      <a:pt x="1450" y="3876"/>
                      <a:pt x="1796" y="4002"/>
                      <a:pt x="2080" y="4222"/>
                    </a:cubicBezTo>
                    <a:lnTo>
                      <a:pt x="20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52"/>
              <p:cNvSpPr/>
              <p:nvPr/>
            </p:nvSpPr>
            <p:spPr>
              <a:xfrm>
                <a:off x="6413875" y="4007025"/>
                <a:ext cx="5200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387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lnTo>
                      <a:pt x="0" y="1386"/>
                    </a:lnTo>
                    <a:lnTo>
                      <a:pt x="2080" y="1386"/>
                    </a:lnTo>
                    <a:lnTo>
                      <a:pt x="2080" y="1040"/>
                    </a:lnTo>
                    <a:cubicBezTo>
                      <a:pt x="2048" y="473"/>
                      <a:pt x="1576" y="0"/>
                      <a:pt x="10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52"/>
              <p:cNvSpPr/>
              <p:nvPr/>
            </p:nvSpPr>
            <p:spPr>
              <a:xfrm>
                <a:off x="6417800" y="4173200"/>
                <a:ext cx="4335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34" extrusionOk="0">
                    <a:moveTo>
                      <a:pt x="883" y="1"/>
                    </a:moveTo>
                    <a:cubicBezTo>
                      <a:pt x="537" y="1"/>
                      <a:pt x="190" y="221"/>
                      <a:pt x="1" y="442"/>
                    </a:cubicBezTo>
                    <a:lnTo>
                      <a:pt x="568" y="1545"/>
                    </a:lnTo>
                    <a:cubicBezTo>
                      <a:pt x="600" y="1671"/>
                      <a:pt x="757" y="1734"/>
                      <a:pt x="883" y="1734"/>
                    </a:cubicBezTo>
                    <a:cubicBezTo>
                      <a:pt x="978" y="1734"/>
                      <a:pt x="1104" y="1671"/>
                      <a:pt x="1198" y="1545"/>
                    </a:cubicBezTo>
                    <a:lnTo>
                      <a:pt x="1734" y="442"/>
                    </a:lnTo>
                    <a:cubicBezTo>
                      <a:pt x="1545" y="158"/>
                      <a:pt x="1230" y="1"/>
                      <a:pt x="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0" name="Google Shape;1300;p52"/>
          <p:cNvGrpSpPr/>
          <p:nvPr/>
        </p:nvGrpSpPr>
        <p:grpSpPr>
          <a:xfrm>
            <a:off x="6233046" y="1278704"/>
            <a:ext cx="511863" cy="511437"/>
            <a:chOff x="7468874" y="1913766"/>
            <a:chExt cx="511863" cy="511437"/>
          </a:xfrm>
        </p:grpSpPr>
        <p:grpSp>
          <p:nvGrpSpPr>
            <p:cNvPr id="1301" name="Google Shape;1301;p52"/>
            <p:cNvGrpSpPr/>
            <p:nvPr/>
          </p:nvGrpSpPr>
          <p:grpSpPr>
            <a:xfrm>
              <a:off x="7468874" y="1913766"/>
              <a:ext cx="510250" cy="510280"/>
              <a:chOff x="3860400" y="3955025"/>
              <a:chExt cx="296175" cy="296175"/>
            </a:xfrm>
          </p:grpSpPr>
          <p:sp>
            <p:nvSpPr>
              <p:cNvPr id="1302" name="Google Shape;1302;p52"/>
              <p:cNvSpPr/>
              <p:nvPr/>
            </p:nvSpPr>
            <p:spPr>
              <a:xfrm>
                <a:off x="3973825" y="3955025"/>
                <a:ext cx="6852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2742" extrusionOk="0">
                    <a:moveTo>
                      <a:pt x="1355" y="1"/>
                    </a:moveTo>
                    <a:cubicBezTo>
                      <a:pt x="630" y="1"/>
                      <a:pt x="0" y="631"/>
                      <a:pt x="0" y="1387"/>
                    </a:cubicBezTo>
                    <a:cubicBezTo>
                      <a:pt x="0" y="2112"/>
                      <a:pt x="630" y="2742"/>
                      <a:pt x="1355" y="2742"/>
                    </a:cubicBezTo>
                    <a:cubicBezTo>
                      <a:pt x="2111" y="2742"/>
                      <a:pt x="2741" y="2112"/>
                      <a:pt x="2741" y="1387"/>
                    </a:cubicBezTo>
                    <a:cubicBezTo>
                      <a:pt x="2741" y="631"/>
                      <a:pt x="2142" y="1"/>
                      <a:pt x="1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2"/>
              <p:cNvSpPr/>
              <p:nvPr/>
            </p:nvSpPr>
            <p:spPr>
              <a:xfrm>
                <a:off x="3947025" y="4021975"/>
                <a:ext cx="1221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2868" extrusionOk="0">
                    <a:moveTo>
                      <a:pt x="820" y="1"/>
                    </a:moveTo>
                    <a:cubicBezTo>
                      <a:pt x="316" y="442"/>
                      <a:pt x="1" y="1104"/>
                      <a:pt x="1" y="1797"/>
                    </a:cubicBezTo>
                    <a:lnTo>
                      <a:pt x="1" y="2521"/>
                    </a:lnTo>
                    <a:cubicBezTo>
                      <a:pt x="1" y="2710"/>
                      <a:pt x="158" y="2868"/>
                      <a:pt x="347" y="2868"/>
                    </a:cubicBezTo>
                    <a:lnTo>
                      <a:pt x="4506" y="2868"/>
                    </a:lnTo>
                    <a:cubicBezTo>
                      <a:pt x="4727" y="2868"/>
                      <a:pt x="4884" y="2710"/>
                      <a:pt x="4884" y="2521"/>
                    </a:cubicBezTo>
                    <a:lnTo>
                      <a:pt x="4884" y="1860"/>
                    </a:lnTo>
                    <a:cubicBezTo>
                      <a:pt x="4884" y="1135"/>
                      <a:pt x="4569" y="473"/>
                      <a:pt x="4034" y="32"/>
                    </a:cubicBezTo>
                    <a:cubicBezTo>
                      <a:pt x="3655" y="473"/>
                      <a:pt x="3120" y="788"/>
                      <a:pt x="2427" y="788"/>
                    </a:cubicBezTo>
                    <a:cubicBezTo>
                      <a:pt x="1797" y="788"/>
                      <a:pt x="1198" y="473"/>
                      <a:pt x="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2"/>
              <p:cNvSpPr/>
              <p:nvPr/>
            </p:nvSpPr>
            <p:spPr>
              <a:xfrm>
                <a:off x="4086450" y="4145650"/>
                <a:ext cx="7012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191" extrusionOk="0">
                    <a:moveTo>
                      <a:pt x="0" y="0"/>
                    </a:moveTo>
                    <a:lnTo>
                      <a:pt x="0" y="4190"/>
                    </a:lnTo>
                    <a:lnTo>
                      <a:pt x="2458" y="4190"/>
                    </a:lnTo>
                    <a:cubicBezTo>
                      <a:pt x="2647" y="4190"/>
                      <a:pt x="2804" y="4033"/>
                      <a:pt x="2804" y="3844"/>
                    </a:cubicBezTo>
                    <a:lnTo>
                      <a:pt x="2804" y="315"/>
                    </a:lnTo>
                    <a:cubicBezTo>
                      <a:pt x="2773" y="158"/>
                      <a:pt x="2647" y="0"/>
                      <a:pt x="24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2"/>
              <p:cNvSpPr/>
              <p:nvPr/>
            </p:nvSpPr>
            <p:spPr>
              <a:xfrm>
                <a:off x="3860400" y="4180300"/>
                <a:ext cx="70125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5" extrusionOk="0">
                    <a:moveTo>
                      <a:pt x="347" y="0"/>
                    </a:moveTo>
                    <a:cubicBezTo>
                      <a:pt x="158" y="0"/>
                      <a:pt x="0" y="189"/>
                      <a:pt x="0" y="347"/>
                    </a:cubicBezTo>
                    <a:lnTo>
                      <a:pt x="0" y="2458"/>
                    </a:lnTo>
                    <a:cubicBezTo>
                      <a:pt x="0" y="2678"/>
                      <a:pt x="158" y="2804"/>
                      <a:pt x="347" y="2804"/>
                    </a:cubicBezTo>
                    <a:lnTo>
                      <a:pt x="2804" y="2804"/>
                    </a:lnTo>
                    <a:lnTo>
                      <a:pt x="2804" y="0"/>
                    </a:ln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2"/>
              <p:cNvSpPr/>
              <p:nvPr/>
            </p:nvSpPr>
            <p:spPr>
              <a:xfrm>
                <a:off x="3947025" y="4111775"/>
                <a:ext cx="122125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5577" extrusionOk="0">
                    <a:moveTo>
                      <a:pt x="2466" y="1377"/>
                    </a:moveTo>
                    <a:cubicBezTo>
                      <a:pt x="2522" y="1377"/>
                      <a:pt x="2582" y="1392"/>
                      <a:pt x="2647" y="1418"/>
                    </a:cubicBezTo>
                    <a:cubicBezTo>
                      <a:pt x="2742" y="1450"/>
                      <a:pt x="2836" y="1607"/>
                      <a:pt x="2836" y="1733"/>
                    </a:cubicBezTo>
                    <a:lnTo>
                      <a:pt x="2836" y="3497"/>
                    </a:lnTo>
                    <a:lnTo>
                      <a:pt x="3183" y="3497"/>
                    </a:lnTo>
                    <a:cubicBezTo>
                      <a:pt x="3372" y="3497"/>
                      <a:pt x="3529" y="3655"/>
                      <a:pt x="3529" y="3844"/>
                    </a:cubicBezTo>
                    <a:cubicBezTo>
                      <a:pt x="3529" y="4033"/>
                      <a:pt x="3340" y="4159"/>
                      <a:pt x="3151" y="4159"/>
                    </a:cubicBezTo>
                    <a:lnTo>
                      <a:pt x="1765" y="4159"/>
                    </a:lnTo>
                    <a:cubicBezTo>
                      <a:pt x="1576" y="4159"/>
                      <a:pt x="1419" y="4002"/>
                      <a:pt x="1419" y="3812"/>
                    </a:cubicBezTo>
                    <a:cubicBezTo>
                      <a:pt x="1419" y="3623"/>
                      <a:pt x="1576" y="3466"/>
                      <a:pt x="1765" y="3466"/>
                    </a:cubicBezTo>
                    <a:lnTo>
                      <a:pt x="2112" y="3466"/>
                    </a:lnTo>
                    <a:lnTo>
                      <a:pt x="2112" y="2552"/>
                    </a:lnTo>
                    <a:lnTo>
                      <a:pt x="1986" y="2678"/>
                    </a:lnTo>
                    <a:cubicBezTo>
                      <a:pt x="1938" y="2726"/>
                      <a:pt x="1852" y="2749"/>
                      <a:pt x="1765" y="2749"/>
                    </a:cubicBezTo>
                    <a:cubicBezTo>
                      <a:pt x="1679" y="2749"/>
                      <a:pt x="1592" y="2726"/>
                      <a:pt x="1545" y="2678"/>
                    </a:cubicBezTo>
                    <a:cubicBezTo>
                      <a:pt x="1419" y="2552"/>
                      <a:pt x="1419" y="2300"/>
                      <a:pt x="1545" y="2206"/>
                    </a:cubicBezTo>
                    <a:lnTo>
                      <a:pt x="2238" y="1481"/>
                    </a:lnTo>
                    <a:cubicBezTo>
                      <a:pt x="2312" y="1407"/>
                      <a:pt x="2385" y="1377"/>
                      <a:pt x="2466" y="1377"/>
                    </a:cubicBezTo>
                    <a:close/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5577"/>
                    </a:lnTo>
                    <a:lnTo>
                      <a:pt x="4853" y="5577"/>
                    </a:lnTo>
                    <a:cubicBezTo>
                      <a:pt x="4884" y="3245"/>
                      <a:pt x="4884" y="2678"/>
                      <a:pt x="4884" y="347"/>
                    </a:cubicBezTo>
                    <a:cubicBezTo>
                      <a:pt x="4884" y="158"/>
                      <a:pt x="4727" y="0"/>
                      <a:pt x="45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43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52"/>
            <p:cNvGrpSpPr/>
            <p:nvPr/>
          </p:nvGrpSpPr>
          <p:grpSpPr>
            <a:xfrm>
              <a:off x="7470486" y="1914923"/>
              <a:ext cx="510250" cy="510280"/>
              <a:chOff x="3860400" y="3955025"/>
              <a:chExt cx="296175" cy="296175"/>
            </a:xfrm>
          </p:grpSpPr>
          <p:sp>
            <p:nvSpPr>
              <p:cNvPr id="1308" name="Google Shape;1308;p52"/>
              <p:cNvSpPr/>
              <p:nvPr/>
            </p:nvSpPr>
            <p:spPr>
              <a:xfrm>
                <a:off x="3973825" y="3955025"/>
                <a:ext cx="6852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2742" extrusionOk="0">
                    <a:moveTo>
                      <a:pt x="1355" y="1"/>
                    </a:moveTo>
                    <a:cubicBezTo>
                      <a:pt x="630" y="1"/>
                      <a:pt x="0" y="631"/>
                      <a:pt x="0" y="1387"/>
                    </a:cubicBezTo>
                    <a:cubicBezTo>
                      <a:pt x="0" y="2112"/>
                      <a:pt x="630" y="2742"/>
                      <a:pt x="1355" y="2742"/>
                    </a:cubicBezTo>
                    <a:cubicBezTo>
                      <a:pt x="2111" y="2742"/>
                      <a:pt x="2741" y="2112"/>
                      <a:pt x="2741" y="1387"/>
                    </a:cubicBezTo>
                    <a:cubicBezTo>
                      <a:pt x="2741" y="631"/>
                      <a:pt x="2142" y="1"/>
                      <a:pt x="1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2"/>
              <p:cNvSpPr/>
              <p:nvPr/>
            </p:nvSpPr>
            <p:spPr>
              <a:xfrm>
                <a:off x="3947025" y="4021975"/>
                <a:ext cx="1221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2868" extrusionOk="0">
                    <a:moveTo>
                      <a:pt x="820" y="1"/>
                    </a:moveTo>
                    <a:cubicBezTo>
                      <a:pt x="316" y="442"/>
                      <a:pt x="1" y="1104"/>
                      <a:pt x="1" y="1797"/>
                    </a:cubicBezTo>
                    <a:lnTo>
                      <a:pt x="1" y="2521"/>
                    </a:lnTo>
                    <a:cubicBezTo>
                      <a:pt x="1" y="2710"/>
                      <a:pt x="158" y="2868"/>
                      <a:pt x="347" y="2868"/>
                    </a:cubicBezTo>
                    <a:lnTo>
                      <a:pt x="4506" y="2868"/>
                    </a:lnTo>
                    <a:cubicBezTo>
                      <a:pt x="4727" y="2868"/>
                      <a:pt x="4884" y="2710"/>
                      <a:pt x="4884" y="2521"/>
                    </a:cubicBezTo>
                    <a:lnTo>
                      <a:pt x="4884" y="1860"/>
                    </a:lnTo>
                    <a:cubicBezTo>
                      <a:pt x="4884" y="1135"/>
                      <a:pt x="4569" y="473"/>
                      <a:pt x="4034" y="32"/>
                    </a:cubicBezTo>
                    <a:cubicBezTo>
                      <a:pt x="3655" y="473"/>
                      <a:pt x="3120" y="788"/>
                      <a:pt x="2427" y="788"/>
                    </a:cubicBezTo>
                    <a:cubicBezTo>
                      <a:pt x="1797" y="788"/>
                      <a:pt x="1198" y="473"/>
                      <a:pt x="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52"/>
              <p:cNvSpPr/>
              <p:nvPr/>
            </p:nvSpPr>
            <p:spPr>
              <a:xfrm>
                <a:off x="4086450" y="4145650"/>
                <a:ext cx="7012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191" extrusionOk="0">
                    <a:moveTo>
                      <a:pt x="0" y="0"/>
                    </a:moveTo>
                    <a:lnTo>
                      <a:pt x="0" y="4190"/>
                    </a:lnTo>
                    <a:lnTo>
                      <a:pt x="2458" y="4190"/>
                    </a:lnTo>
                    <a:cubicBezTo>
                      <a:pt x="2647" y="4190"/>
                      <a:pt x="2804" y="4033"/>
                      <a:pt x="2804" y="3844"/>
                    </a:cubicBezTo>
                    <a:lnTo>
                      <a:pt x="2804" y="315"/>
                    </a:lnTo>
                    <a:cubicBezTo>
                      <a:pt x="2773" y="158"/>
                      <a:pt x="2647" y="0"/>
                      <a:pt x="24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52"/>
              <p:cNvSpPr/>
              <p:nvPr/>
            </p:nvSpPr>
            <p:spPr>
              <a:xfrm>
                <a:off x="3860400" y="4180300"/>
                <a:ext cx="70125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5" extrusionOk="0">
                    <a:moveTo>
                      <a:pt x="347" y="0"/>
                    </a:moveTo>
                    <a:cubicBezTo>
                      <a:pt x="158" y="0"/>
                      <a:pt x="0" y="189"/>
                      <a:pt x="0" y="347"/>
                    </a:cubicBezTo>
                    <a:lnTo>
                      <a:pt x="0" y="2458"/>
                    </a:lnTo>
                    <a:cubicBezTo>
                      <a:pt x="0" y="2678"/>
                      <a:pt x="158" y="2804"/>
                      <a:pt x="347" y="2804"/>
                    </a:cubicBezTo>
                    <a:lnTo>
                      <a:pt x="2804" y="2804"/>
                    </a:lnTo>
                    <a:lnTo>
                      <a:pt x="28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52"/>
              <p:cNvSpPr/>
              <p:nvPr/>
            </p:nvSpPr>
            <p:spPr>
              <a:xfrm>
                <a:off x="3947025" y="4111775"/>
                <a:ext cx="122125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5577" extrusionOk="0">
                    <a:moveTo>
                      <a:pt x="2466" y="1377"/>
                    </a:moveTo>
                    <a:cubicBezTo>
                      <a:pt x="2522" y="1377"/>
                      <a:pt x="2582" y="1392"/>
                      <a:pt x="2647" y="1418"/>
                    </a:cubicBezTo>
                    <a:cubicBezTo>
                      <a:pt x="2742" y="1450"/>
                      <a:pt x="2836" y="1607"/>
                      <a:pt x="2836" y="1733"/>
                    </a:cubicBezTo>
                    <a:lnTo>
                      <a:pt x="2836" y="3497"/>
                    </a:lnTo>
                    <a:lnTo>
                      <a:pt x="3183" y="3497"/>
                    </a:lnTo>
                    <a:cubicBezTo>
                      <a:pt x="3372" y="3497"/>
                      <a:pt x="3529" y="3655"/>
                      <a:pt x="3529" y="3844"/>
                    </a:cubicBezTo>
                    <a:cubicBezTo>
                      <a:pt x="3529" y="4033"/>
                      <a:pt x="3340" y="4159"/>
                      <a:pt x="3151" y="4159"/>
                    </a:cubicBezTo>
                    <a:lnTo>
                      <a:pt x="1765" y="4159"/>
                    </a:lnTo>
                    <a:cubicBezTo>
                      <a:pt x="1576" y="4159"/>
                      <a:pt x="1419" y="4002"/>
                      <a:pt x="1419" y="3812"/>
                    </a:cubicBezTo>
                    <a:cubicBezTo>
                      <a:pt x="1419" y="3623"/>
                      <a:pt x="1576" y="3466"/>
                      <a:pt x="1765" y="3466"/>
                    </a:cubicBezTo>
                    <a:lnTo>
                      <a:pt x="2112" y="3466"/>
                    </a:lnTo>
                    <a:lnTo>
                      <a:pt x="2112" y="2552"/>
                    </a:lnTo>
                    <a:lnTo>
                      <a:pt x="1986" y="2678"/>
                    </a:lnTo>
                    <a:cubicBezTo>
                      <a:pt x="1938" y="2726"/>
                      <a:pt x="1852" y="2749"/>
                      <a:pt x="1765" y="2749"/>
                    </a:cubicBezTo>
                    <a:cubicBezTo>
                      <a:pt x="1679" y="2749"/>
                      <a:pt x="1592" y="2726"/>
                      <a:pt x="1545" y="2678"/>
                    </a:cubicBezTo>
                    <a:cubicBezTo>
                      <a:pt x="1419" y="2552"/>
                      <a:pt x="1419" y="2300"/>
                      <a:pt x="1545" y="2206"/>
                    </a:cubicBezTo>
                    <a:lnTo>
                      <a:pt x="2238" y="1481"/>
                    </a:lnTo>
                    <a:cubicBezTo>
                      <a:pt x="2312" y="1407"/>
                      <a:pt x="2385" y="1377"/>
                      <a:pt x="2466" y="1377"/>
                    </a:cubicBezTo>
                    <a:close/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5577"/>
                    </a:lnTo>
                    <a:lnTo>
                      <a:pt x="4853" y="5577"/>
                    </a:lnTo>
                    <a:cubicBezTo>
                      <a:pt x="4884" y="3245"/>
                      <a:pt x="4884" y="2678"/>
                      <a:pt x="4884" y="347"/>
                    </a:cubicBezTo>
                    <a:cubicBezTo>
                      <a:pt x="4884" y="158"/>
                      <a:pt x="4727" y="0"/>
                      <a:pt x="45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Google Shape;3140;p74"/>
          <p:cNvSpPr txBox="1"/>
          <p:nvPr/>
        </p:nvSpPr>
        <p:spPr>
          <a:xfrm>
            <a:off x="191100" y="717163"/>
            <a:ext cx="8833236" cy="442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700" b="1" dirty="0">
                <a:solidFill>
                  <a:srgbClr val="FFFFFF"/>
                </a:solidFill>
              </a:rPr>
              <a:t>Model Type:</a:t>
            </a:r>
            <a:r>
              <a:rPr lang="en" sz="1700" dirty="0">
                <a:solidFill>
                  <a:srgbClr val="FFFFFF"/>
                </a:solidFill>
              </a:rPr>
              <a:t> Regression</a:t>
            </a:r>
            <a:endParaRPr lang="en" sz="1700">
              <a:solidFill>
                <a:srgbClr val="FFFFFF"/>
              </a:solidFill>
              <a:latin typeface="Times New Roman"/>
            </a:endParaRPr>
          </a:p>
          <a:p>
            <a:endParaRPr lang="en" sz="1700" dirty="0">
              <a:solidFill>
                <a:srgbClr val="FFFFFF"/>
              </a:solidFill>
            </a:endParaRPr>
          </a:p>
          <a:p>
            <a:r>
              <a:rPr lang="en" sz="1700" b="1" dirty="0">
                <a:solidFill>
                  <a:srgbClr val="FFFFFF"/>
                </a:solidFill>
              </a:rPr>
              <a:t>Objective:</a:t>
            </a:r>
            <a:r>
              <a:rPr lang="en" sz="1700" dirty="0">
                <a:solidFill>
                  <a:srgbClr val="FFFFFF"/>
                </a:solidFill>
              </a:rPr>
              <a:t> Predict the total sales price attributed to customers during the </a:t>
            </a:r>
            <a:r>
              <a:rPr lang="en" sz="1700" dirty="0" err="1">
                <a:solidFill>
                  <a:srgbClr val="FFFFFF"/>
                </a:solidFill>
              </a:rPr>
              <a:t>ICCCricket</a:t>
            </a:r>
            <a:r>
              <a:rPr lang="en" sz="1700" dirty="0">
                <a:solidFill>
                  <a:srgbClr val="FFFFFF"/>
                </a:solidFill>
              </a:rPr>
              <a:t> World Cup using customer demographics and match-related factors.</a:t>
            </a:r>
            <a:endParaRPr lang="en" sz="1700" dirty="0"/>
          </a:p>
          <a:p>
            <a:endParaRPr lang="en" sz="1700" dirty="0">
              <a:solidFill>
                <a:srgbClr val="FFFFFF"/>
              </a:solidFill>
            </a:endParaRPr>
          </a:p>
          <a:p>
            <a:r>
              <a:rPr lang="en" sz="1700" b="1" dirty="0">
                <a:solidFill>
                  <a:srgbClr val="FFFFFF"/>
                </a:solidFill>
              </a:rPr>
              <a:t>Key Features:</a:t>
            </a:r>
            <a:endParaRPr lang="en" sz="1700" dirty="0"/>
          </a:p>
          <a:p>
            <a:r>
              <a:rPr lang="en" sz="1700" b="1" dirty="0">
                <a:solidFill>
                  <a:srgbClr val="FFFFFF"/>
                </a:solidFill>
              </a:rPr>
              <a:t>Input Features:</a:t>
            </a:r>
            <a:r>
              <a:rPr lang="en" sz="1700" dirty="0">
                <a:solidFill>
                  <a:srgbClr val="FFFFFF"/>
                </a:solidFill>
              </a:rPr>
              <a:t> Age, gender, income, education, and match-related factors.</a:t>
            </a:r>
            <a:endParaRPr lang="en" sz="1700"/>
          </a:p>
          <a:p>
            <a:r>
              <a:rPr lang="en" sz="1700" b="1" dirty="0">
                <a:solidFill>
                  <a:srgbClr val="FFFFFF"/>
                </a:solidFill>
              </a:rPr>
              <a:t>Target Variable</a:t>
            </a:r>
            <a:r>
              <a:rPr lang="en" sz="1700" dirty="0">
                <a:solidFill>
                  <a:srgbClr val="FFFFFF"/>
                </a:solidFill>
              </a:rPr>
              <a:t>: Total sales price (monetary value generated from each customer).</a:t>
            </a:r>
            <a:endParaRPr lang="en" sz="1700"/>
          </a:p>
          <a:p>
            <a:endParaRPr lang="en" sz="1700" dirty="0">
              <a:solidFill>
                <a:srgbClr val="FFFFFF"/>
              </a:solidFill>
            </a:endParaRPr>
          </a:p>
          <a:p>
            <a:r>
              <a:rPr lang="en" sz="1700" b="1" dirty="0">
                <a:solidFill>
                  <a:srgbClr val="FFFFFF"/>
                </a:solidFill>
              </a:rPr>
              <a:t>Training Process:</a:t>
            </a:r>
            <a:endParaRPr lang="en" sz="1700" b="1" dirty="0"/>
          </a:p>
          <a:p>
            <a:r>
              <a:rPr lang="en" sz="1700" b="1" dirty="0">
                <a:solidFill>
                  <a:srgbClr val="FFFFFF"/>
                </a:solidFill>
              </a:rPr>
              <a:t>Data Splitting:</a:t>
            </a:r>
            <a:r>
              <a:rPr lang="en" sz="1700" dirty="0">
                <a:solidFill>
                  <a:srgbClr val="FFFFFF"/>
                </a:solidFill>
              </a:rPr>
              <a:t> 10% data for validation and 30% for testing using train-validation split.</a:t>
            </a:r>
            <a:endParaRPr lang="en" sz="1700" dirty="0"/>
          </a:p>
          <a:p>
            <a:r>
              <a:rPr lang="en" sz="1700" b="1" dirty="0">
                <a:solidFill>
                  <a:srgbClr val="FFFFFF"/>
                </a:solidFill>
              </a:rPr>
              <a:t>Automated ML:</a:t>
            </a:r>
            <a:r>
              <a:rPr lang="en" sz="1700" dirty="0">
                <a:solidFill>
                  <a:srgbClr val="FFFFFF"/>
                </a:solidFill>
              </a:rPr>
              <a:t> Azure </a:t>
            </a:r>
            <a:r>
              <a:rPr lang="en" sz="1700" err="1">
                <a:solidFill>
                  <a:srgbClr val="FFFFFF"/>
                </a:solidFill>
              </a:rPr>
              <a:t>AutoML</a:t>
            </a:r>
            <a:r>
              <a:rPr lang="en" sz="1700" dirty="0">
                <a:solidFill>
                  <a:srgbClr val="FFFFFF"/>
                </a:solidFill>
              </a:rPr>
              <a:t> was employed to train and select the best regression model.</a:t>
            </a:r>
            <a:endParaRPr lang="en" sz="1700"/>
          </a:p>
          <a:p>
            <a:r>
              <a:rPr lang="en" sz="1700" b="1" dirty="0">
                <a:solidFill>
                  <a:srgbClr val="FFFFFF"/>
                </a:solidFill>
              </a:rPr>
              <a:t>Tools Used:</a:t>
            </a:r>
            <a:r>
              <a:rPr lang="en" sz="1700" dirty="0">
                <a:solidFill>
                  <a:srgbClr val="FFFFFF"/>
                </a:solidFill>
              </a:rPr>
              <a:t> Azure Machine Learning Studio, Databricks for data preprocessing, and Azure Blob Storage for data management</a:t>
            </a:r>
            <a:r>
              <a:rPr lang="en" sz="1900" dirty="0">
                <a:solidFill>
                  <a:srgbClr val="FFFFFF"/>
                </a:solidFill>
              </a:rPr>
              <a:t>.</a:t>
            </a:r>
            <a:endParaRPr lang="en" sz="1900" dirty="0"/>
          </a:p>
          <a:p>
            <a:pPr marL="285750" indent="-285750">
              <a:buChar char="•"/>
            </a:pPr>
            <a:endParaRPr lang="en" sz="1900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41" name="Google Shape;3141;p74"/>
          <p:cNvSpPr txBox="1"/>
          <p:nvPr/>
        </p:nvSpPr>
        <p:spPr>
          <a:xfrm>
            <a:off x="5364" y="116682"/>
            <a:ext cx="5689986" cy="460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FFFFFF"/>
                </a:solidFill>
              </a:rPr>
              <a:t>Overview of Machine Learning Model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75"/>
          <p:cNvSpPr txBox="1"/>
          <p:nvPr/>
        </p:nvSpPr>
        <p:spPr>
          <a:xfrm>
            <a:off x="219675" y="209550"/>
            <a:ext cx="6840131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400" b="1" dirty="0">
                <a:solidFill>
                  <a:srgbClr val="FFFFFF"/>
                </a:solidFill>
              </a:rPr>
              <a:t>Model Performance - </a:t>
            </a:r>
            <a:r>
              <a:rPr lang="en" sz="2400" b="1" err="1">
                <a:solidFill>
                  <a:srgbClr val="FFFFFF"/>
                </a:solidFill>
              </a:rPr>
              <a:t>amusing_kumquat_l</a:t>
            </a:r>
            <a:r>
              <a:rPr lang="en" sz="2400" b="1" dirty="0">
                <a:solidFill>
                  <a:srgbClr val="FFFFFF"/>
                </a:solidFill>
              </a:rPr>
              <a:t> (3)</a:t>
            </a:r>
            <a:endParaRPr lang="en-US" b="1" dirty="0"/>
          </a:p>
        </p:txBody>
      </p:sp>
      <p:sp>
        <p:nvSpPr>
          <p:cNvPr id="3148" name="Google Shape;3148;p75"/>
          <p:cNvSpPr txBox="1"/>
          <p:nvPr/>
        </p:nvSpPr>
        <p:spPr>
          <a:xfrm>
            <a:off x="105375" y="688588"/>
            <a:ext cx="8976113" cy="4451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b="1" dirty="0">
                <a:solidFill>
                  <a:schemeClr val="lt1"/>
                </a:solidFill>
              </a:rPr>
              <a:t>Model Selection:</a:t>
            </a:r>
            <a:endParaRPr lang="en-US" sz="1600" b="1" dirty="0">
              <a:solidFill>
                <a:schemeClr val="lt1"/>
              </a:solidFill>
            </a:endParaRPr>
          </a:p>
          <a:p>
            <a:r>
              <a:rPr lang="en" sz="1600" b="1" dirty="0">
                <a:solidFill>
                  <a:schemeClr val="lt1"/>
                </a:solidFill>
              </a:rPr>
              <a:t>Best Model:</a:t>
            </a:r>
            <a:r>
              <a:rPr lang="en" sz="1600" dirty="0">
                <a:solidFill>
                  <a:schemeClr val="lt1"/>
                </a:solidFill>
              </a:rPr>
              <a:t> Azure </a:t>
            </a:r>
            <a:r>
              <a:rPr lang="en" sz="1600" dirty="0" err="1">
                <a:solidFill>
                  <a:schemeClr val="lt1"/>
                </a:solidFill>
              </a:rPr>
              <a:t>AutoML</a:t>
            </a:r>
            <a:r>
              <a:rPr lang="en" sz="1600" dirty="0">
                <a:solidFill>
                  <a:schemeClr val="lt1"/>
                </a:solidFill>
              </a:rPr>
              <a:t> selected the </a:t>
            </a:r>
            <a:r>
              <a:rPr lang="en" sz="1600" dirty="0" err="1">
                <a:solidFill>
                  <a:schemeClr val="lt1"/>
                </a:solidFill>
              </a:rPr>
              <a:t>amusing_kumquat_l</a:t>
            </a:r>
            <a:r>
              <a:rPr lang="en" sz="1600" dirty="0">
                <a:solidFill>
                  <a:schemeClr val="lt1"/>
                </a:solidFill>
              </a:rPr>
              <a:t> (3) model based on its superior performance in various evaluation metrics.</a:t>
            </a:r>
            <a:endParaRPr lang="en-US" sz="1600" dirty="0">
              <a:solidFill>
                <a:schemeClr val="lt1"/>
              </a:solidFill>
            </a:endParaRPr>
          </a:p>
          <a:p>
            <a:r>
              <a:rPr lang="en" sz="1600" b="1" dirty="0">
                <a:solidFill>
                  <a:schemeClr val="lt1"/>
                </a:solidFill>
              </a:rPr>
              <a:t>Key Metrics:</a:t>
            </a:r>
            <a:endParaRPr lang="en-US" sz="1600" b="1" dirty="0">
              <a:solidFill>
                <a:schemeClr val="lt1"/>
              </a:solidFill>
            </a:endParaRPr>
          </a:p>
          <a:p>
            <a:r>
              <a:rPr lang="en" sz="1600" b="1" dirty="0">
                <a:solidFill>
                  <a:schemeClr val="lt1"/>
                </a:solidFill>
              </a:rPr>
              <a:t>Root Mean Squared Error (RMSE):</a:t>
            </a:r>
            <a:r>
              <a:rPr lang="en" sz="1600" dirty="0">
                <a:solidFill>
                  <a:schemeClr val="lt1"/>
                </a:solidFill>
              </a:rPr>
              <a:t> 503.5878</a:t>
            </a:r>
          </a:p>
          <a:p>
            <a:r>
              <a:rPr lang="en" sz="1600" b="1" dirty="0">
                <a:solidFill>
                  <a:schemeClr val="lt1"/>
                </a:solidFill>
              </a:rPr>
              <a:t>R² Score: </a:t>
            </a:r>
            <a:r>
              <a:rPr lang="en" sz="1600" dirty="0">
                <a:solidFill>
                  <a:schemeClr val="lt1"/>
                </a:solidFill>
              </a:rPr>
              <a:t>0.1793806</a:t>
            </a:r>
          </a:p>
          <a:p>
            <a:r>
              <a:rPr lang="en" sz="1600" b="1" dirty="0">
                <a:solidFill>
                  <a:schemeClr val="lt1"/>
                </a:solidFill>
              </a:rPr>
              <a:t>Mean Absolute Error (MAE):</a:t>
            </a:r>
            <a:r>
              <a:rPr lang="en" sz="1600" dirty="0">
                <a:solidFill>
                  <a:schemeClr val="lt1"/>
                </a:solidFill>
              </a:rPr>
              <a:t> 306.3583</a:t>
            </a:r>
          </a:p>
          <a:p>
            <a:r>
              <a:rPr lang="en" sz="1600" b="1" dirty="0">
                <a:solidFill>
                  <a:schemeClr val="lt1"/>
                </a:solidFill>
              </a:rPr>
              <a:t>Explained Variance:</a:t>
            </a:r>
            <a:r>
              <a:rPr lang="en" sz="1600" dirty="0">
                <a:solidFill>
                  <a:schemeClr val="lt1"/>
                </a:solidFill>
              </a:rPr>
              <a:t> 0.1793909</a:t>
            </a:r>
          </a:p>
          <a:p>
            <a:r>
              <a:rPr lang="en" sz="1600" b="1" dirty="0">
                <a:solidFill>
                  <a:schemeClr val="lt1"/>
                </a:solidFill>
              </a:rPr>
              <a:t>Evaluation Insights:</a:t>
            </a:r>
            <a:endParaRPr lang="en-US" sz="1600" b="1" dirty="0">
              <a:solidFill>
                <a:schemeClr val="lt1"/>
              </a:solidFill>
            </a:endParaRPr>
          </a:p>
          <a:p>
            <a:r>
              <a:rPr lang="en" sz="1600" b="1" dirty="0">
                <a:solidFill>
                  <a:schemeClr val="lt1"/>
                </a:solidFill>
              </a:rPr>
              <a:t>Accuracy:</a:t>
            </a:r>
            <a:r>
              <a:rPr lang="en" sz="1600" dirty="0">
                <a:solidFill>
                  <a:schemeClr val="lt1"/>
                </a:solidFill>
              </a:rPr>
              <a:t> Reasonable prediction accuracy with room for improvement.</a:t>
            </a:r>
            <a:endParaRPr lang="en-US" sz="1600" dirty="0">
              <a:solidFill>
                <a:schemeClr val="lt1"/>
              </a:solidFill>
            </a:endParaRPr>
          </a:p>
          <a:p>
            <a:r>
              <a:rPr lang="en" sz="1600" b="1" dirty="0">
                <a:solidFill>
                  <a:schemeClr val="lt1"/>
                </a:solidFill>
              </a:rPr>
              <a:t>Spearman Correlation:</a:t>
            </a:r>
            <a:r>
              <a:rPr lang="en" sz="1600" dirty="0">
                <a:solidFill>
                  <a:schemeClr val="lt1"/>
                </a:solidFill>
              </a:rPr>
              <a:t> 0.3790979 indicating a weak positive relationship between predicted and actual sales prices.</a:t>
            </a:r>
          </a:p>
          <a:p>
            <a:r>
              <a:rPr lang="en" sz="1600" b="1" dirty="0">
                <a:solidFill>
                  <a:schemeClr val="lt1"/>
                </a:solidFill>
              </a:rPr>
              <a:t>Visuals:</a:t>
            </a:r>
            <a:endParaRPr lang="en-US" sz="1600" b="1" dirty="0">
              <a:solidFill>
                <a:schemeClr val="lt1"/>
              </a:solidFill>
            </a:endParaRPr>
          </a:p>
          <a:p>
            <a:r>
              <a:rPr lang="en" sz="1600" b="1" dirty="0">
                <a:solidFill>
                  <a:schemeClr val="lt1"/>
                </a:solidFill>
              </a:rPr>
              <a:t>Predicted vs. True Plot:</a:t>
            </a:r>
            <a:r>
              <a:rPr lang="en" sz="1600" dirty="0">
                <a:solidFill>
                  <a:schemeClr val="lt1"/>
                </a:solidFill>
              </a:rPr>
              <a:t> Demonstrates alignment (or lack thereof) between predicted sales prices and actual values.</a:t>
            </a:r>
          </a:p>
          <a:p>
            <a:pPr>
              <a:lnSpc>
                <a:spcPct val="114999"/>
              </a:lnSpc>
              <a:spcBef>
                <a:spcPts val="1400"/>
              </a:spcBef>
            </a:pPr>
            <a:r>
              <a:rPr lang="en" sz="1600" b="1" dirty="0">
                <a:solidFill>
                  <a:schemeClr val="lt1"/>
                </a:solidFill>
              </a:rPr>
              <a:t>Residuals Histogram:</a:t>
            </a:r>
            <a:r>
              <a:rPr lang="en" sz="1600" dirty="0">
                <a:solidFill>
                  <a:schemeClr val="lt1"/>
                </a:solidFill>
              </a:rPr>
              <a:t> Displays the distribution of prediction errors, highlighting areas of significant error.</a:t>
            </a:r>
            <a:endParaRPr lang="en-US" sz="1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1663" name="Google Shape;1663;p61"/>
          <p:cNvSpPr/>
          <p:nvPr/>
        </p:nvSpPr>
        <p:spPr>
          <a:xfrm>
            <a:off x="1058300" y="1803950"/>
            <a:ext cx="4975375" cy="10262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Inter;900"/>
              </a:rPr>
              <a:t>Thank You</a:t>
            </a:r>
            <a:r>
              <a:rPr b="0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Inter;900"/>
              </a:rPr>
              <a:t>!</a:t>
            </a:r>
          </a:p>
        </p:txBody>
      </p:sp>
      <p:grpSp>
        <p:nvGrpSpPr>
          <p:cNvPr id="1666" name="Google Shape;1666;p61"/>
          <p:cNvGrpSpPr/>
          <p:nvPr/>
        </p:nvGrpSpPr>
        <p:grpSpPr>
          <a:xfrm rot="364000">
            <a:off x="6612880" y="927462"/>
            <a:ext cx="919131" cy="3239359"/>
            <a:chOff x="6496200" y="787778"/>
            <a:chExt cx="1186067" cy="3576752"/>
          </a:xfrm>
        </p:grpSpPr>
        <p:grpSp>
          <p:nvGrpSpPr>
            <p:cNvPr id="1667" name="Google Shape;1667;p61"/>
            <p:cNvGrpSpPr/>
            <p:nvPr/>
          </p:nvGrpSpPr>
          <p:grpSpPr>
            <a:xfrm>
              <a:off x="6498246" y="787799"/>
              <a:ext cx="1184021" cy="3576732"/>
              <a:chOff x="6502071" y="793650"/>
              <a:chExt cx="1184021" cy="3576732"/>
            </a:xfrm>
          </p:grpSpPr>
          <p:sp>
            <p:nvSpPr>
              <p:cNvPr id="1668" name="Google Shape;1668;p61"/>
              <p:cNvSpPr/>
              <p:nvPr/>
            </p:nvSpPr>
            <p:spPr>
              <a:xfrm rot="651247">
                <a:off x="6799411" y="828168"/>
                <a:ext cx="630650" cy="2779186"/>
              </a:xfrm>
              <a:custGeom>
                <a:avLst/>
                <a:gdLst/>
                <a:ahLst/>
                <a:cxnLst/>
                <a:rect l="l" t="t" r="r" b="b"/>
                <a:pathLst>
                  <a:path w="25972" h="114455" extrusionOk="0">
                    <a:moveTo>
                      <a:pt x="13994" y="0"/>
                    </a:moveTo>
                    <a:cubicBezTo>
                      <a:pt x="7421" y="0"/>
                      <a:pt x="1694" y="8066"/>
                      <a:pt x="1694" y="14640"/>
                    </a:cubicBezTo>
                    <a:lnTo>
                      <a:pt x="0" y="105501"/>
                    </a:lnTo>
                    <a:cubicBezTo>
                      <a:pt x="0" y="112075"/>
                      <a:pt x="7421" y="114454"/>
                      <a:pt x="13994" y="114454"/>
                    </a:cubicBezTo>
                    <a:lnTo>
                      <a:pt x="14518" y="114454"/>
                    </a:lnTo>
                    <a:cubicBezTo>
                      <a:pt x="21092" y="114454"/>
                      <a:pt x="24318" y="112075"/>
                      <a:pt x="24318" y="105501"/>
                    </a:cubicBezTo>
                    <a:lnTo>
                      <a:pt x="25972" y="14640"/>
                    </a:lnTo>
                    <a:cubicBezTo>
                      <a:pt x="25972" y="8066"/>
                      <a:pt x="21092" y="0"/>
                      <a:pt x="14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61"/>
              <p:cNvSpPr/>
              <p:nvPr/>
            </p:nvSpPr>
            <p:spPr>
              <a:xfrm rot="651247">
                <a:off x="6636953" y="3082546"/>
                <a:ext cx="510236" cy="452323"/>
              </a:xfrm>
              <a:custGeom>
                <a:avLst/>
                <a:gdLst/>
                <a:ahLst/>
                <a:cxnLst/>
                <a:rect l="l" t="t" r="r" b="b"/>
                <a:pathLst>
                  <a:path w="21013" h="18628" extrusionOk="0">
                    <a:moveTo>
                      <a:pt x="12059" y="0"/>
                    </a:moveTo>
                    <a:lnTo>
                      <a:pt x="10688" y="162"/>
                    </a:lnTo>
                    <a:cubicBezTo>
                      <a:pt x="7704" y="605"/>
                      <a:pt x="1" y="12502"/>
                      <a:pt x="928" y="14640"/>
                    </a:cubicBezTo>
                    <a:cubicBezTo>
                      <a:pt x="2130" y="17307"/>
                      <a:pt x="6816" y="18628"/>
                      <a:pt x="11338" y="18628"/>
                    </a:cubicBezTo>
                    <a:cubicBezTo>
                      <a:pt x="15773" y="18628"/>
                      <a:pt x="20051" y="17357"/>
                      <a:pt x="20730" y="14841"/>
                    </a:cubicBezTo>
                    <a:cubicBezTo>
                      <a:pt x="21012" y="13793"/>
                      <a:pt x="15044" y="444"/>
                      <a:pt x="120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61"/>
              <p:cNvSpPr/>
              <p:nvPr/>
            </p:nvSpPr>
            <p:spPr>
              <a:xfrm rot="651247">
                <a:off x="7027130" y="1472808"/>
                <a:ext cx="98949" cy="1996750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82232" extrusionOk="0">
                    <a:moveTo>
                      <a:pt x="2214" y="0"/>
                    </a:moveTo>
                    <a:cubicBezTo>
                      <a:pt x="1686" y="0"/>
                      <a:pt x="1108" y="645"/>
                      <a:pt x="767" y="1775"/>
                    </a:cubicBezTo>
                    <a:cubicBezTo>
                      <a:pt x="565" y="2582"/>
                      <a:pt x="122" y="54526"/>
                      <a:pt x="1" y="82232"/>
                    </a:cubicBezTo>
                    <a:lnTo>
                      <a:pt x="4074" y="82232"/>
                    </a:lnTo>
                    <a:cubicBezTo>
                      <a:pt x="3913" y="54526"/>
                      <a:pt x="3429" y="2380"/>
                      <a:pt x="3308" y="1654"/>
                    </a:cubicBezTo>
                    <a:cubicBezTo>
                      <a:pt x="3118" y="513"/>
                      <a:pt x="2686" y="0"/>
                      <a:pt x="2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61"/>
              <p:cNvSpPr/>
              <p:nvPr/>
            </p:nvSpPr>
            <p:spPr>
              <a:xfrm rot="651247">
                <a:off x="6790455" y="3617492"/>
                <a:ext cx="99896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2541" extrusionOk="0">
                    <a:moveTo>
                      <a:pt x="0" y="0"/>
                    </a:moveTo>
                    <a:lnTo>
                      <a:pt x="0" y="2541"/>
                    </a:lnTo>
                    <a:lnTo>
                      <a:pt x="4114" y="2541"/>
                    </a:lnTo>
                    <a:cubicBezTo>
                      <a:pt x="4114" y="2017"/>
                      <a:pt x="4114" y="1008"/>
                      <a:pt x="40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61"/>
              <p:cNvSpPr/>
              <p:nvPr/>
            </p:nvSpPr>
            <p:spPr>
              <a:xfrm rot="651247">
                <a:off x="6525668" y="4046399"/>
                <a:ext cx="401526" cy="288760"/>
              </a:xfrm>
              <a:custGeom>
                <a:avLst/>
                <a:gdLst/>
                <a:ahLst/>
                <a:cxnLst/>
                <a:rect l="l" t="t" r="r" b="b"/>
                <a:pathLst>
                  <a:path w="16536" h="11892" extrusionOk="0">
                    <a:moveTo>
                      <a:pt x="5606" y="0"/>
                    </a:moveTo>
                    <a:cubicBezTo>
                      <a:pt x="3710" y="6050"/>
                      <a:pt x="0" y="8590"/>
                      <a:pt x="3751" y="10930"/>
                    </a:cubicBezTo>
                    <a:cubicBezTo>
                      <a:pt x="4865" y="11609"/>
                      <a:pt x="6863" y="11891"/>
                      <a:pt x="8777" y="11891"/>
                    </a:cubicBezTo>
                    <a:cubicBezTo>
                      <a:pt x="10950" y="11891"/>
                      <a:pt x="13015" y="11528"/>
                      <a:pt x="13551" y="10970"/>
                    </a:cubicBezTo>
                    <a:cubicBezTo>
                      <a:pt x="16535" y="7744"/>
                      <a:pt x="13349" y="6050"/>
                      <a:pt x="11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61"/>
              <p:cNvSpPr/>
              <p:nvPr/>
            </p:nvSpPr>
            <p:spPr>
              <a:xfrm rot="651247">
                <a:off x="6749071" y="3822236"/>
                <a:ext cx="101887" cy="73477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3026" extrusionOk="0">
                    <a:moveTo>
                      <a:pt x="1" y="0"/>
                    </a:moveTo>
                    <a:lnTo>
                      <a:pt x="1" y="2017"/>
                    </a:lnTo>
                    <a:lnTo>
                      <a:pt x="1" y="3025"/>
                    </a:lnTo>
                    <a:lnTo>
                      <a:pt x="4195" y="3025"/>
                    </a:lnTo>
                    <a:cubicBezTo>
                      <a:pt x="4195" y="2501"/>
                      <a:pt x="4195" y="2380"/>
                      <a:pt x="4195" y="2017"/>
                    </a:cubicBezTo>
                    <a:lnTo>
                      <a:pt x="4195" y="0"/>
                    </a:lnTo>
                    <a:close/>
                  </a:path>
                </a:pathLst>
              </a:cu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61"/>
              <p:cNvSpPr/>
              <p:nvPr/>
            </p:nvSpPr>
            <p:spPr>
              <a:xfrm rot="651247">
                <a:off x="6712343" y="3942267"/>
                <a:ext cx="127334" cy="73477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3026" extrusionOk="0">
                    <a:moveTo>
                      <a:pt x="404" y="1"/>
                    </a:moveTo>
                    <a:cubicBezTo>
                      <a:pt x="323" y="1009"/>
                      <a:pt x="202" y="2017"/>
                      <a:pt x="0" y="3025"/>
                    </a:cubicBezTo>
                    <a:lnTo>
                      <a:pt x="5243" y="3025"/>
                    </a:lnTo>
                    <a:cubicBezTo>
                      <a:pt x="5082" y="2017"/>
                      <a:pt x="4961" y="1009"/>
                      <a:pt x="4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61"/>
              <p:cNvSpPr/>
              <p:nvPr/>
            </p:nvSpPr>
            <p:spPr>
              <a:xfrm rot="651247">
                <a:off x="6767607" y="3737820"/>
                <a:ext cx="101887" cy="48977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2017" extrusionOk="0">
                    <a:moveTo>
                      <a:pt x="1" y="0"/>
                    </a:moveTo>
                    <a:lnTo>
                      <a:pt x="1" y="2017"/>
                    </a:lnTo>
                    <a:lnTo>
                      <a:pt x="4195" y="2017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6" name="Google Shape;1676;p61"/>
            <p:cNvGrpSpPr/>
            <p:nvPr/>
          </p:nvGrpSpPr>
          <p:grpSpPr>
            <a:xfrm>
              <a:off x="6496200" y="787778"/>
              <a:ext cx="1184021" cy="3576732"/>
              <a:chOff x="6502071" y="793650"/>
              <a:chExt cx="1184021" cy="3576732"/>
            </a:xfrm>
          </p:grpSpPr>
          <p:sp>
            <p:nvSpPr>
              <p:cNvPr id="1677" name="Google Shape;1677;p61"/>
              <p:cNvSpPr/>
              <p:nvPr/>
            </p:nvSpPr>
            <p:spPr>
              <a:xfrm rot="651247">
                <a:off x="6799411" y="828168"/>
                <a:ext cx="630650" cy="2779186"/>
              </a:xfrm>
              <a:custGeom>
                <a:avLst/>
                <a:gdLst/>
                <a:ahLst/>
                <a:cxnLst/>
                <a:rect l="l" t="t" r="r" b="b"/>
                <a:pathLst>
                  <a:path w="25972" h="114455" extrusionOk="0">
                    <a:moveTo>
                      <a:pt x="13994" y="0"/>
                    </a:moveTo>
                    <a:cubicBezTo>
                      <a:pt x="7421" y="0"/>
                      <a:pt x="1694" y="8066"/>
                      <a:pt x="1694" y="14640"/>
                    </a:cubicBezTo>
                    <a:lnTo>
                      <a:pt x="0" y="105501"/>
                    </a:lnTo>
                    <a:cubicBezTo>
                      <a:pt x="0" y="112075"/>
                      <a:pt x="7421" y="114454"/>
                      <a:pt x="13994" y="114454"/>
                    </a:cubicBezTo>
                    <a:lnTo>
                      <a:pt x="14518" y="114454"/>
                    </a:lnTo>
                    <a:cubicBezTo>
                      <a:pt x="21092" y="114454"/>
                      <a:pt x="24318" y="112075"/>
                      <a:pt x="24318" y="105501"/>
                    </a:cubicBezTo>
                    <a:lnTo>
                      <a:pt x="25972" y="14640"/>
                    </a:lnTo>
                    <a:cubicBezTo>
                      <a:pt x="25972" y="8066"/>
                      <a:pt x="21092" y="0"/>
                      <a:pt x="14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61"/>
              <p:cNvSpPr/>
              <p:nvPr/>
            </p:nvSpPr>
            <p:spPr>
              <a:xfrm rot="651247">
                <a:off x="6636953" y="3082546"/>
                <a:ext cx="510236" cy="452323"/>
              </a:xfrm>
              <a:custGeom>
                <a:avLst/>
                <a:gdLst/>
                <a:ahLst/>
                <a:cxnLst/>
                <a:rect l="l" t="t" r="r" b="b"/>
                <a:pathLst>
                  <a:path w="21013" h="18628" extrusionOk="0">
                    <a:moveTo>
                      <a:pt x="12059" y="0"/>
                    </a:moveTo>
                    <a:lnTo>
                      <a:pt x="10688" y="162"/>
                    </a:lnTo>
                    <a:cubicBezTo>
                      <a:pt x="7704" y="605"/>
                      <a:pt x="1" y="12502"/>
                      <a:pt x="928" y="14640"/>
                    </a:cubicBezTo>
                    <a:cubicBezTo>
                      <a:pt x="2130" y="17307"/>
                      <a:pt x="6816" y="18628"/>
                      <a:pt x="11338" y="18628"/>
                    </a:cubicBezTo>
                    <a:cubicBezTo>
                      <a:pt x="15773" y="18628"/>
                      <a:pt x="20051" y="17357"/>
                      <a:pt x="20730" y="14841"/>
                    </a:cubicBezTo>
                    <a:cubicBezTo>
                      <a:pt x="21012" y="13793"/>
                      <a:pt x="15044" y="444"/>
                      <a:pt x="120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61"/>
              <p:cNvSpPr/>
              <p:nvPr/>
            </p:nvSpPr>
            <p:spPr>
              <a:xfrm rot="651247">
                <a:off x="7027130" y="1472808"/>
                <a:ext cx="98949" cy="1996750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82232" extrusionOk="0">
                    <a:moveTo>
                      <a:pt x="2214" y="0"/>
                    </a:moveTo>
                    <a:cubicBezTo>
                      <a:pt x="1686" y="0"/>
                      <a:pt x="1108" y="645"/>
                      <a:pt x="767" y="1775"/>
                    </a:cubicBezTo>
                    <a:cubicBezTo>
                      <a:pt x="565" y="2582"/>
                      <a:pt x="122" y="54526"/>
                      <a:pt x="1" y="82232"/>
                    </a:cubicBezTo>
                    <a:lnTo>
                      <a:pt x="4074" y="82232"/>
                    </a:lnTo>
                    <a:cubicBezTo>
                      <a:pt x="3913" y="54526"/>
                      <a:pt x="3429" y="2380"/>
                      <a:pt x="3308" y="1654"/>
                    </a:cubicBezTo>
                    <a:cubicBezTo>
                      <a:pt x="3118" y="513"/>
                      <a:pt x="2686" y="0"/>
                      <a:pt x="22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61"/>
              <p:cNvSpPr/>
              <p:nvPr/>
            </p:nvSpPr>
            <p:spPr>
              <a:xfrm rot="651247">
                <a:off x="6790455" y="3617492"/>
                <a:ext cx="99896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2541" extrusionOk="0">
                    <a:moveTo>
                      <a:pt x="0" y="0"/>
                    </a:moveTo>
                    <a:lnTo>
                      <a:pt x="0" y="2541"/>
                    </a:lnTo>
                    <a:lnTo>
                      <a:pt x="4114" y="2541"/>
                    </a:lnTo>
                    <a:cubicBezTo>
                      <a:pt x="4114" y="2017"/>
                      <a:pt x="4114" y="1008"/>
                      <a:pt x="4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61"/>
              <p:cNvSpPr/>
              <p:nvPr/>
            </p:nvSpPr>
            <p:spPr>
              <a:xfrm rot="651247">
                <a:off x="6525668" y="4046399"/>
                <a:ext cx="401526" cy="288760"/>
              </a:xfrm>
              <a:custGeom>
                <a:avLst/>
                <a:gdLst/>
                <a:ahLst/>
                <a:cxnLst/>
                <a:rect l="l" t="t" r="r" b="b"/>
                <a:pathLst>
                  <a:path w="16536" h="11892" extrusionOk="0">
                    <a:moveTo>
                      <a:pt x="5606" y="0"/>
                    </a:moveTo>
                    <a:cubicBezTo>
                      <a:pt x="3710" y="6050"/>
                      <a:pt x="0" y="8590"/>
                      <a:pt x="3751" y="10930"/>
                    </a:cubicBezTo>
                    <a:cubicBezTo>
                      <a:pt x="4865" y="11609"/>
                      <a:pt x="6863" y="11891"/>
                      <a:pt x="8777" y="11891"/>
                    </a:cubicBezTo>
                    <a:cubicBezTo>
                      <a:pt x="10950" y="11891"/>
                      <a:pt x="13015" y="11528"/>
                      <a:pt x="13551" y="10970"/>
                    </a:cubicBezTo>
                    <a:cubicBezTo>
                      <a:pt x="16535" y="7744"/>
                      <a:pt x="13349" y="6050"/>
                      <a:pt x="116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61"/>
              <p:cNvSpPr/>
              <p:nvPr/>
            </p:nvSpPr>
            <p:spPr>
              <a:xfrm rot="651247">
                <a:off x="6749071" y="3822236"/>
                <a:ext cx="101887" cy="73477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3026" extrusionOk="0">
                    <a:moveTo>
                      <a:pt x="1" y="0"/>
                    </a:moveTo>
                    <a:lnTo>
                      <a:pt x="1" y="2017"/>
                    </a:lnTo>
                    <a:lnTo>
                      <a:pt x="1" y="3025"/>
                    </a:lnTo>
                    <a:lnTo>
                      <a:pt x="4195" y="3025"/>
                    </a:lnTo>
                    <a:cubicBezTo>
                      <a:pt x="4195" y="2501"/>
                      <a:pt x="4195" y="2380"/>
                      <a:pt x="4195" y="2017"/>
                    </a:cubicBezTo>
                    <a:lnTo>
                      <a:pt x="4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61"/>
              <p:cNvSpPr/>
              <p:nvPr/>
            </p:nvSpPr>
            <p:spPr>
              <a:xfrm rot="651247">
                <a:off x="6712343" y="3942267"/>
                <a:ext cx="127334" cy="73477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3026" extrusionOk="0">
                    <a:moveTo>
                      <a:pt x="404" y="1"/>
                    </a:moveTo>
                    <a:cubicBezTo>
                      <a:pt x="323" y="1009"/>
                      <a:pt x="202" y="2017"/>
                      <a:pt x="0" y="3025"/>
                    </a:cubicBezTo>
                    <a:lnTo>
                      <a:pt x="5243" y="3025"/>
                    </a:lnTo>
                    <a:cubicBezTo>
                      <a:pt x="5082" y="2017"/>
                      <a:pt x="4961" y="1009"/>
                      <a:pt x="48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61"/>
              <p:cNvSpPr/>
              <p:nvPr/>
            </p:nvSpPr>
            <p:spPr>
              <a:xfrm rot="651247">
                <a:off x="6767607" y="3737820"/>
                <a:ext cx="101887" cy="48977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2017" extrusionOk="0">
                    <a:moveTo>
                      <a:pt x="1" y="0"/>
                    </a:moveTo>
                    <a:lnTo>
                      <a:pt x="1" y="2017"/>
                    </a:lnTo>
                    <a:lnTo>
                      <a:pt x="4195" y="2017"/>
                    </a:lnTo>
                    <a:lnTo>
                      <a:pt x="41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0F1D61B-AFA3-D25A-238E-64C802760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00" y="4638017"/>
            <a:ext cx="2086924" cy="376701"/>
          </a:xfrm>
          <a:prstGeom prst="rect">
            <a:avLst/>
          </a:prstGeom>
        </p:spPr>
      </p:pic>
      <p:grpSp>
        <p:nvGrpSpPr>
          <p:cNvPr id="6" name="Google Shape;1347;p53">
            <a:extLst>
              <a:ext uri="{FF2B5EF4-FFF2-40B4-BE49-F238E27FC236}">
                <a16:creationId xmlns:a16="http://schemas.microsoft.com/office/drawing/2014/main" id="{45179404-4955-9990-EFCD-14EA25DFB67B}"/>
              </a:ext>
            </a:extLst>
          </p:cNvPr>
          <p:cNvGrpSpPr/>
          <p:nvPr/>
        </p:nvGrpSpPr>
        <p:grpSpPr>
          <a:xfrm>
            <a:off x="6936640" y="3687206"/>
            <a:ext cx="595939" cy="557162"/>
            <a:chOff x="7169450" y="3036110"/>
            <a:chExt cx="1237209" cy="1143900"/>
          </a:xfrm>
        </p:grpSpPr>
        <p:sp>
          <p:nvSpPr>
            <p:cNvPr id="7" name="Google Shape;1348;p53">
              <a:extLst>
                <a:ext uri="{FF2B5EF4-FFF2-40B4-BE49-F238E27FC236}">
                  <a16:creationId xmlns:a16="http://schemas.microsoft.com/office/drawing/2014/main" id="{5D7C6E6D-4CD4-CF05-902B-F8F7159CC247}"/>
                </a:ext>
              </a:extLst>
            </p:cNvPr>
            <p:cNvSpPr/>
            <p:nvPr/>
          </p:nvSpPr>
          <p:spPr>
            <a:xfrm>
              <a:off x="7215146" y="3036110"/>
              <a:ext cx="1143900" cy="1143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49;p53">
              <a:extLst>
                <a:ext uri="{FF2B5EF4-FFF2-40B4-BE49-F238E27FC236}">
                  <a16:creationId xmlns:a16="http://schemas.microsoft.com/office/drawing/2014/main" id="{74622BAC-871E-63F5-5938-035735F19489}"/>
                </a:ext>
              </a:extLst>
            </p:cNvPr>
            <p:cNvSpPr/>
            <p:nvPr/>
          </p:nvSpPr>
          <p:spPr>
            <a:xfrm>
              <a:off x="7169450" y="3123000"/>
              <a:ext cx="730658" cy="747523"/>
            </a:xfrm>
            <a:custGeom>
              <a:avLst/>
              <a:gdLst/>
              <a:ahLst/>
              <a:cxnLst/>
              <a:rect l="l" t="t" r="r" b="b"/>
              <a:pathLst>
                <a:path w="22746" h="23271" extrusionOk="0">
                  <a:moveTo>
                    <a:pt x="19237" y="0"/>
                  </a:moveTo>
                  <a:cubicBezTo>
                    <a:pt x="7300" y="0"/>
                    <a:pt x="0" y="13107"/>
                    <a:pt x="6291" y="23270"/>
                  </a:cubicBezTo>
                  <a:lnTo>
                    <a:pt x="22746" y="403"/>
                  </a:lnTo>
                  <a:cubicBezTo>
                    <a:pt x="21617" y="161"/>
                    <a:pt x="20407" y="0"/>
                    <a:pt x="19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50;p53">
              <a:extLst>
                <a:ext uri="{FF2B5EF4-FFF2-40B4-BE49-F238E27FC236}">
                  <a16:creationId xmlns:a16="http://schemas.microsoft.com/office/drawing/2014/main" id="{4419A128-4FD7-C5A6-C2D6-4EC028130766}"/>
                </a:ext>
              </a:extLst>
            </p:cNvPr>
            <p:cNvSpPr/>
            <p:nvPr/>
          </p:nvSpPr>
          <p:spPr>
            <a:xfrm>
              <a:off x="7563280" y="3262897"/>
              <a:ext cx="602425" cy="808427"/>
            </a:xfrm>
            <a:custGeom>
              <a:avLst/>
              <a:gdLst/>
              <a:ahLst/>
              <a:cxnLst/>
              <a:rect l="l" t="t" r="r" b="b"/>
              <a:pathLst>
                <a:path w="18754" h="25167" extrusionOk="0">
                  <a:moveTo>
                    <a:pt x="17664" y="1"/>
                  </a:moveTo>
                  <a:lnTo>
                    <a:pt x="0" y="24480"/>
                  </a:lnTo>
                  <a:cubicBezTo>
                    <a:pt x="484" y="24722"/>
                    <a:pt x="1008" y="24964"/>
                    <a:pt x="1533" y="25166"/>
                  </a:cubicBezTo>
                  <a:lnTo>
                    <a:pt x="18753" y="1211"/>
                  </a:lnTo>
                  <a:cubicBezTo>
                    <a:pt x="18431" y="807"/>
                    <a:pt x="18027" y="404"/>
                    <a:pt x="17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51;p53">
              <a:extLst>
                <a:ext uri="{FF2B5EF4-FFF2-40B4-BE49-F238E27FC236}">
                  <a16:creationId xmlns:a16="http://schemas.microsoft.com/office/drawing/2014/main" id="{7B93353B-E0CB-CF78-BD6A-79A1BF73CD9D}"/>
                </a:ext>
              </a:extLst>
            </p:cNvPr>
            <p:cNvSpPr/>
            <p:nvPr/>
          </p:nvSpPr>
          <p:spPr>
            <a:xfrm>
              <a:off x="7409121" y="3155380"/>
              <a:ext cx="594652" cy="800621"/>
            </a:xfrm>
            <a:custGeom>
              <a:avLst/>
              <a:gdLst/>
              <a:ahLst/>
              <a:cxnLst/>
              <a:rect l="l" t="t" r="r" b="b"/>
              <a:pathLst>
                <a:path w="18512" h="24924" extrusionOk="0">
                  <a:moveTo>
                    <a:pt x="17261" y="0"/>
                  </a:moveTo>
                  <a:lnTo>
                    <a:pt x="0" y="23916"/>
                  </a:lnTo>
                  <a:cubicBezTo>
                    <a:pt x="282" y="24278"/>
                    <a:pt x="605" y="24601"/>
                    <a:pt x="928" y="24924"/>
                  </a:cubicBezTo>
                  <a:lnTo>
                    <a:pt x="18511" y="565"/>
                  </a:lnTo>
                  <a:cubicBezTo>
                    <a:pt x="18108" y="363"/>
                    <a:pt x="17664" y="162"/>
                    <a:pt x="17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52;p53">
              <a:extLst>
                <a:ext uri="{FF2B5EF4-FFF2-40B4-BE49-F238E27FC236}">
                  <a16:creationId xmlns:a16="http://schemas.microsoft.com/office/drawing/2014/main" id="{1FDE1738-D281-D3CD-8156-5916A33DCBD5}"/>
                </a:ext>
              </a:extLst>
            </p:cNvPr>
            <p:cNvSpPr/>
            <p:nvPr/>
          </p:nvSpPr>
          <p:spPr>
            <a:xfrm>
              <a:off x="7674684" y="3356183"/>
              <a:ext cx="731975" cy="747523"/>
            </a:xfrm>
            <a:custGeom>
              <a:avLst/>
              <a:gdLst/>
              <a:ahLst/>
              <a:cxnLst/>
              <a:rect l="l" t="t" r="r" b="b"/>
              <a:pathLst>
                <a:path w="22787" h="23271" extrusionOk="0">
                  <a:moveTo>
                    <a:pt x="16495" y="0"/>
                  </a:moveTo>
                  <a:lnTo>
                    <a:pt x="0" y="22867"/>
                  </a:lnTo>
                  <a:cubicBezTo>
                    <a:pt x="1170" y="23149"/>
                    <a:pt x="2340" y="23270"/>
                    <a:pt x="3509" y="23270"/>
                  </a:cubicBezTo>
                  <a:cubicBezTo>
                    <a:pt x="15447" y="23270"/>
                    <a:pt x="22786" y="10163"/>
                    <a:pt x="16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ricket Sport Center by Slidesgo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690ED1DBD81446ACBE5A6FADD306B9" ma:contentTypeVersion="4" ma:contentTypeDescription="Create a new document." ma:contentTypeScope="" ma:versionID="e9d43a3eec45b68062a12ca6ec9bdf87">
  <xsd:schema xmlns:xsd="http://www.w3.org/2001/XMLSchema" xmlns:xs="http://www.w3.org/2001/XMLSchema" xmlns:p="http://schemas.microsoft.com/office/2006/metadata/properties" xmlns:ns2="0ae94dc1-4fcf-4b18-a76e-4603357a00c0" targetNamespace="http://schemas.microsoft.com/office/2006/metadata/properties" ma:root="true" ma:fieldsID="23b4f50b97bc2a3737b35ec1196b7f30" ns2:_="">
    <xsd:import namespace="0ae94dc1-4fcf-4b18-a76e-4603357a00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94dc1-4fcf-4b18-a76e-4603357a0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C5F126-A20A-4526-84F2-DF4EE7A67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D26F24-5A49-4305-B670-E9C5C366608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E1D2A5-E6F6-4938-B230-0C13056583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e94dc1-4fcf-4b18-a76e-4603357a00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410</Words>
  <Application>Microsoft Office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Times New Roman</vt:lpstr>
      <vt:lpstr>Wingdings</vt:lpstr>
      <vt:lpstr>Inter;900</vt:lpstr>
      <vt:lpstr>Be Vietnam</vt:lpstr>
      <vt:lpstr>Arial</vt:lpstr>
      <vt:lpstr>Proxima Nova Semibold</vt:lpstr>
      <vt:lpstr>Inter Black</vt:lpstr>
      <vt:lpstr>Proxima Nova</vt:lpstr>
      <vt:lpstr>Cricket Sport Center by Slidesgo</vt:lpstr>
      <vt:lpstr>Slidesgo Final Pages</vt:lpstr>
      <vt:lpstr>CRICKET SPORT CENTER</vt:lpstr>
      <vt:lpstr>TABLE OF CONTENTS</vt:lpstr>
      <vt:lpstr>OBJECTIVES</vt:lpstr>
      <vt:lpstr>Architecture Design</vt:lpstr>
      <vt:lpstr>Batch Processing  [All matches]</vt:lpstr>
      <vt:lpstr>PowerPoint Presentation</vt:lpstr>
      <vt:lpstr>PowerPoint Presentation</vt:lpstr>
      <vt:lpstr>WHOA!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SPORT CENTER</dc:title>
  <dc:creator>Mahesh Jaliminche</dc:creator>
  <cp:lastModifiedBy>Mahesh M. Jaliminche</cp:lastModifiedBy>
  <cp:revision>88</cp:revision>
  <dcterms:modified xsi:type="dcterms:W3CDTF">2024-08-23T07:07:50Z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0x01010055690ED1DBD81446ACBE5A6FADD306B9</vt:lpwstr>
  </property>
</Properties>
</file>