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60" r:id="rId7"/>
    <p:sldId id="264" r:id="rId8"/>
    <p:sldId id="275" r:id="rId9"/>
    <p:sldId id="276" r:id="rId10"/>
    <p:sldId id="277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2" autoAdjust="0"/>
    <p:restoredTop sz="95033" autoAdjust="0"/>
  </p:normalViewPr>
  <p:slideViewPr>
    <p:cSldViewPr snapToGrid="0" snapToObjects="1">
      <p:cViewPr varScale="1">
        <p:scale>
          <a:sx n="94" d="100"/>
          <a:sy n="94" d="100"/>
        </p:scale>
        <p:origin x="540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BE319E-09CD-4961-AB60-CC5930FFD9D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B10EA8-391D-4D4A-B691-9E40B50CAF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Service by Amazon Web Services where we can add image analysis to any application. </a:t>
          </a:r>
        </a:p>
      </dgm:t>
    </dgm:pt>
    <dgm:pt modelId="{1D7995EE-DEE0-405D-9173-7C9166100CF2}" type="parTrans" cxnId="{11B43544-71E3-4139-A464-A852A8D33B55}">
      <dgm:prSet/>
      <dgm:spPr/>
      <dgm:t>
        <a:bodyPr/>
        <a:lstStyle/>
        <a:p>
          <a:endParaRPr lang="en-US"/>
        </a:p>
      </dgm:t>
    </dgm:pt>
    <dgm:pt modelId="{20B65118-4908-45B2-8766-1CA9C57730EC}" type="sibTrans" cxnId="{11B43544-71E3-4139-A464-A852A8D33B55}">
      <dgm:prSet/>
      <dgm:spPr/>
      <dgm:t>
        <a:bodyPr/>
        <a:lstStyle/>
        <a:p>
          <a:endParaRPr lang="en-US"/>
        </a:p>
      </dgm:t>
    </dgm:pt>
    <dgm:pt modelId="{C559B9B4-FB07-41BA-9943-DD9FA2DE7E9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If we provide an image or video to the Amazon Rekognition API,</a:t>
          </a:r>
          <a:br>
            <a:rPr lang="en-US" sz="1400" dirty="0"/>
          </a:br>
          <a:r>
            <a:rPr lang="en-US" sz="1400" dirty="0"/>
            <a:t> the service can detect, analyze, and compare faces</a:t>
          </a:r>
        </a:p>
      </dgm:t>
    </dgm:pt>
    <dgm:pt modelId="{57672F47-9124-4D61-AE8A-F762A25F5B8B}" type="parTrans" cxnId="{602267B7-4F1F-44D2-A548-DD4B32C80A17}">
      <dgm:prSet/>
      <dgm:spPr/>
      <dgm:t>
        <a:bodyPr/>
        <a:lstStyle/>
        <a:p>
          <a:endParaRPr lang="en-US"/>
        </a:p>
      </dgm:t>
    </dgm:pt>
    <dgm:pt modelId="{BFDF9C41-F353-4C4C-9204-2E512E5FBF80}" type="sibTrans" cxnId="{602267B7-4F1F-44D2-A548-DD4B32C80A17}">
      <dgm:prSet/>
      <dgm:spPr/>
      <dgm:t>
        <a:bodyPr/>
        <a:lstStyle/>
        <a:p>
          <a:endParaRPr lang="en-US"/>
        </a:p>
      </dgm:t>
    </dgm:pt>
    <dgm:pt modelId="{4C26F307-05F3-43EB-87A0-D18F90A4C6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have built my own face recognition service by combining the capabilities of Amazon Rekognition with other AWS services like Amazon DynamoDB, Lambda and S3 Bucket.</a:t>
          </a:r>
        </a:p>
      </dgm:t>
    </dgm:pt>
    <dgm:pt modelId="{3461A2E5-331F-469D-A2F7-DE9A93D2B902}" type="parTrans" cxnId="{E295EEF9-0818-4106-9099-585E1118B7B0}">
      <dgm:prSet/>
      <dgm:spPr/>
      <dgm:t>
        <a:bodyPr/>
        <a:lstStyle/>
        <a:p>
          <a:endParaRPr lang="en-US"/>
        </a:p>
      </dgm:t>
    </dgm:pt>
    <dgm:pt modelId="{66BEA63F-666F-4F8C-9B11-D599ABF83E1E}" type="sibTrans" cxnId="{E295EEF9-0818-4106-9099-585E1118B7B0}">
      <dgm:prSet/>
      <dgm:spPr/>
      <dgm:t>
        <a:bodyPr/>
        <a:lstStyle/>
        <a:p>
          <a:endParaRPr lang="en-US"/>
        </a:p>
      </dgm:t>
    </dgm:pt>
    <dgm:pt modelId="{C6C0187A-EBA7-4A0D-843E-FC05577F321D}" type="pres">
      <dgm:prSet presAssocID="{12BE319E-09CD-4961-AB60-CC5930FFD9DD}" presName="root" presStyleCnt="0">
        <dgm:presLayoutVars>
          <dgm:dir/>
          <dgm:resizeHandles val="exact"/>
        </dgm:presLayoutVars>
      </dgm:prSet>
      <dgm:spPr/>
    </dgm:pt>
    <dgm:pt modelId="{56996782-BBB5-4735-87C4-5DB6C8A6D2F9}" type="pres">
      <dgm:prSet presAssocID="{1EB10EA8-391D-4D4A-B691-9E40B50CAFEF}" presName="compNode" presStyleCnt="0"/>
      <dgm:spPr/>
    </dgm:pt>
    <dgm:pt modelId="{4BA0FB2A-0700-4044-B0B7-CDA8380320F0}" type="pres">
      <dgm:prSet presAssocID="{1EB10EA8-391D-4D4A-B691-9E40B50CAF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8BC7BE05-BDD5-4872-B4C7-E376D8A34FD6}" type="pres">
      <dgm:prSet presAssocID="{1EB10EA8-391D-4D4A-B691-9E40B50CAFEF}" presName="spaceRect" presStyleCnt="0"/>
      <dgm:spPr/>
    </dgm:pt>
    <dgm:pt modelId="{ECC49E3A-204A-4419-934B-9B5C0EAE4DC7}" type="pres">
      <dgm:prSet presAssocID="{1EB10EA8-391D-4D4A-B691-9E40B50CAFEF}" presName="textRect" presStyleLbl="revTx" presStyleIdx="0" presStyleCnt="3">
        <dgm:presLayoutVars>
          <dgm:chMax val="1"/>
          <dgm:chPref val="1"/>
        </dgm:presLayoutVars>
      </dgm:prSet>
      <dgm:spPr/>
    </dgm:pt>
    <dgm:pt modelId="{49FB0586-428F-4EDB-8144-A261E50C1755}" type="pres">
      <dgm:prSet presAssocID="{20B65118-4908-45B2-8766-1CA9C57730EC}" presName="sibTrans" presStyleCnt="0"/>
      <dgm:spPr/>
    </dgm:pt>
    <dgm:pt modelId="{8039D4C0-CCEB-4E81-B0CF-F0F1014312DF}" type="pres">
      <dgm:prSet presAssocID="{C559B9B4-FB07-41BA-9943-DD9FA2DE7E95}" presName="compNode" presStyleCnt="0"/>
      <dgm:spPr/>
    </dgm:pt>
    <dgm:pt modelId="{53669502-2802-47D0-8E0A-6A12912FB3B3}" type="pres">
      <dgm:prSet presAssocID="{C559B9B4-FB07-41BA-9943-DD9FA2DE7E9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5F497FF9-2DC0-476F-899C-2006F6781DB8}" type="pres">
      <dgm:prSet presAssocID="{C559B9B4-FB07-41BA-9943-DD9FA2DE7E95}" presName="spaceRect" presStyleCnt="0"/>
      <dgm:spPr/>
    </dgm:pt>
    <dgm:pt modelId="{45774763-43B3-4D21-8D96-08AD39984AAD}" type="pres">
      <dgm:prSet presAssocID="{C559B9B4-FB07-41BA-9943-DD9FA2DE7E95}" presName="textRect" presStyleLbl="revTx" presStyleIdx="1" presStyleCnt="3">
        <dgm:presLayoutVars>
          <dgm:chMax val="1"/>
          <dgm:chPref val="1"/>
        </dgm:presLayoutVars>
      </dgm:prSet>
      <dgm:spPr/>
    </dgm:pt>
    <dgm:pt modelId="{DB437F65-D164-4138-AA68-C0A63BA7CEC6}" type="pres">
      <dgm:prSet presAssocID="{BFDF9C41-F353-4C4C-9204-2E512E5FBF80}" presName="sibTrans" presStyleCnt="0"/>
      <dgm:spPr/>
    </dgm:pt>
    <dgm:pt modelId="{9B88AA01-3C1B-4DF8-A80F-9FFA5F4509CE}" type="pres">
      <dgm:prSet presAssocID="{4C26F307-05F3-43EB-87A0-D18F90A4C6E8}" presName="compNode" presStyleCnt="0"/>
      <dgm:spPr/>
    </dgm:pt>
    <dgm:pt modelId="{5E1E3520-FA86-4D91-9A6C-8BD0DADF36B2}" type="pres">
      <dgm:prSet presAssocID="{4C26F307-05F3-43EB-87A0-D18F90A4C6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7C129C2-5914-43A9-8900-3D8A675CA2E9}" type="pres">
      <dgm:prSet presAssocID="{4C26F307-05F3-43EB-87A0-D18F90A4C6E8}" presName="spaceRect" presStyleCnt="0"/>
      <dgm:spPr/>
    </dgm:pt>
    <dgm:pt modelId="{BBCA5FAD-5D90-47B3-AF91-7472FA14FD83}" type="pres">
      <dgm:prSet presAssocID="{4C26F307-05F3-43EB-87A0-D18F90A4C6E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8396462-2E80-4000-A90F-0B34FDDC5C3B}" type="presOf" srcId="{12BE319E-09CD-4961-AB60-CC5930FFD9DD}" destId="{C6C0187A-EBA7-4A0D-843E-FC05577F321D}" srcOrd="0" destOrd="0" presId="urn:microsoft.com/office/officeart/2018/2/layout/IconLabelList"/>
    <dgm:cxn modelId="{11B43544-71E3-4139-A464-A852A8D33B55}" srcId="{12BE319E-09CD-4961-AB60-CC5930FFD9DD}" destId="{1EB10EA8-391D-4D4A-B691-9E40B50CAFEF}" srcOrd="0" destOrd="0" parTransId="{1D7995EE-DEE0-405D-9173-7C9166100CF2}" sibTransId="{20B65118-4908-45B2-8766-1CA9C57730EC}"/>
    <dgm:cxn modelId="{7D6F95B6-682F-434F-A28E-8AEB482A5CE8}" type="presOf" srcId="{4C26F307-05F3-43EB-87A0-D18F90A4C6E8}" destId="{BBCA5FAD-5D90-47B3-AF91-7472FA14FD83}" srcOrd="0" destOrd="0" presId="urn:microsoft.com/office/officeart/2018/2/layout/IconLabelList"/>
    <dgm:cxn modelId="{602267B7-4F1F-44D2-A548-DD4B32C80A17}" srcId="{12BE319E-09CD-4961-AB60-CC5930FFD9DD}" destId="{C559B9B4-FB07-41BA-9943-DD9FA2DE7E95}" srcOrd="1" destOrd="0" parTransId="{57672F47-9124-4D61-AE8A-F762A25F5B8B}" sibTransId="{BFDF9C41-F353-4C4C-9204-2E512E5FBF80}"/>
    <dgm:cxn modelId="{985191E1-2ED9-4D0C-ACDA-69334F5472A3}" type="presOf" srcId="{1EB10EA8-391D-4D4A-B691-9E40B50CAFEF}" destId="{ECC49E3A-204A-4419-934B-9B5C0EAE4DC7}" srcOrd="0" destOrd="0" presId="urn:microsoft.com/office/officeart/2018/2/layout/IconLabelList"/>
    <dgm:cxn modelId="{2C5ADEE3-E91C-4EE6-8445-112ED53B0EB2}" type="presOf" srcId="{C559B9B4-FB07-41BA-9943-DD9FA2DE7E95}" destId="{45774763-43B3-4D21-8D96-08AD39984AAD}" srcOrd="0" destOrd="0" presId="urn:microsoft.com/office/officeart/2018/2/layout/IconLabelList"/>
    <dgm:cxn modelId="{E295EEF9-0818-4106-9099-585E1118B7B0}" srcId="{12BE319E-09CD-4961-AB60-CC5930FFD9DD}" destId="{4C26F307-05F3-43EB-87A0-D18F90A4C6E8}" srcOrd="2" destOrd="0" parTransId="{3461A2E5-331F-469D-A2F7-DE9A93D2B902}" sibTransId="{66BEA63F-666F-4F8C-9B11-D599ABF83E1E}"/>
    <dgm:cxn modelId="{14934F32-1F3C-4020-9940-DEC05153F34D}" type="presParOf" srcId="{C6C0187A-EBA7-4A0D-843E-FC05577F321D}" destId="{56996782-BBB5-4735-87C4-5DB6C8A6D2F9}" srcOrd="0" destOrd="0" presId="urn:microsoft.com/office/officeart/2018/2/layout/IconLabelList"/>
    <dgm:cxn modelId="{F0D0F10F-D5EA-408A-B59E-A0FEF1C8C77F}" type="presParOf" srcId="{56996782-BBB5-4735-87C4-5DB6C8A6D2F9}" destId="{4BA0FB2A-0700-4044-B0B7-CDA8380320F0}" srcOrd="0" destOrd="0" presId="urn:microsoft.com/office/officeart/2018/2/layout/IconLabelList"/>
    <dgm:cxn modelId="{EE909398-66E6-44AC-9755-3D6B94F46B11}" type="presParOf" srcId="{56996782-BBB5-4735-87C4-5DB6C8A6D2F9}" destId="{8BC7BE05-BDD5-4872-B4C7-E376D8A34FD6}" srcOrd="1" destOrd="0" presId="urn:microsoft.com/office/officeart/2018/2/layout/IconLabelList"/>
    <dgm:cxn modelId="{74E0E139-3EEC-4AC8-A148-002125E9E234}" type="presParOf" srcId="{56996782-BBB5-4735-87C4-5DB6C8A6D2F9}" destId="{ECC49E3A-204A-4419-934B-9B5C0EAE4DC7}" srcOrd="2" destOrd="0" presId="urn:microsoft.com/office/officeart/2018/2/layout/IconLabelList"/>
    <dgm:cxn modelId="{0D9342F6-DCCB-42C3-80A8-575947300502}" type="presParOf" srcId="{C6C0187A-EBA7-4A0D-843E-FC05577F321D}" destId="{49FB0586-428F-4EDB-8144-A261E50C1755}" srcOrd="1" destOrd="0" presId="urn:microsoft.com/office/officeart/2018/2/layout/IconLabelList"/>
    <dgm:cxn modelId="{03453476-D05A-4029-9B94-552D13D3576F}" type="presParOf" srcId="{C6C0187A-EBA7-4A0D-843E-FC05577F321D}" destId="{8039D4C0-CCEB-4E81-B0CF-F0F1014312DF}" srcOrd="2" destOrd="0" presId="urn:microsoft.com/office/officeart/2018/2/layout/IconLabelList"/>
    <dgm:cxn modelId="{B59FC960-383A-47D0-8008-3EFB289BCA4F}" type="presParOf" srcId="{8039D4C0-CCEB-4E81-B0CF-F0F1014312DF}" destId="{53669502-2802-47D0-8E0A-6A12912FB3B3}" srcOrd="0" destOrd="0" presId="urn:microsoft.com/office/officeart/2018/2/layout/IconLabelList"/>
    <dgm:cxn modelId="{8D330773-D2EE-473C-807A-64E03F283096}" type="presParOf" srcId="{8039D4C0-CCEB-4E81-B0CF-F0F1014312DF}" destId="{5F497FF9-2DC0-476F-899C-2006F6781DB8}" srcOrd="1" destOrd="0" presId="urn:microsoft.com/office/officeart/2018/2/layout/IconLabelList"/>
    <dgm:cxn modelId="{B0FDD8D8-DD8C-4019-BB52-1D7D65486DDF}" type="presParOf" srcId="{8039D4C0-CCEB-4E81-B0CF-F0F1014312DF}" destId="{45774763-43B3-4D21-8D96-08AD39984AAD}" srcOrd="2" destOrd="0" presId="urn:microsoft.com/office/officeart/2018/2/layout/IconLabelList"/>
    <dgm:cxn modelId="{004B68BB-936D-43F7-8E61-A2E514F22BBD}" type="presParOf" srcId="{C6C0187A-EBA7-4A0D-843E-FC05577F321D}" destId="{DB437F65-D164-4138-AA68-C0A63BA7CEC6}" srcOrd="3" destOrd="0" presId="urn:microsoft.com/office/officeart/2018/2/layout/IconLabelList"/>
    <dgm:cxn modelId="{27657124-EE91-4F6C-AA2B-86E7E6A41AF8}" type="presParOf" srcId="{C6C0187A-EBA7-4A0D-843E-FC05577F321D}" destId="{9B88AA01-3C1B-4DF8-A80F-9FFA5F4509CE}" srcOrd="4" destOrd="0" presId="urn:microsoft.com/office/officeart/2018/2/layout/IconLabelList"/>
    <dgm:cxn modelId="{7D4CD7D1-895A-4121-BD0B-DE559906109F}" type="presParOf" srcId="{9B88AA01-3C1B-4DF8-A80F-9FFA5F4509CE}" destId="{5E1E3520-FA86-4D91-9A6C-8BD0DADF36B2}" srcOrd="0" destOrd="0" presId="urn:microsoft.com/office/officeart/2018/2/layout/IconLabelList"/>
    <dgm:cxn modelId="{F2B62EC2-5175-4EB7-823A-D0061C21BE22}" type="presParOf" srcId="{9B88AA01-3C1B-4DF8-A80F-9FFA5F4509CE}" destId="{27C129C2-5914-43A9-8900-3D8A675CA2E9}" srcOrd="1" destOrd="0" presId="urn:microsoft.com/office/officeart/2018/2/layout/IconLabelList"/>
    <dgm:cxn modelId="{51C8515B-349D-4D63-8320-915C1B605BA2}" type="presParOf" srcId="{9B88AA01-3C1B-4DF8-A80F-9FFA5F4509CE}" destId="{BBCA5FAD-5D90-47B3-AF91-7472FA14FD8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C764FF-C05E-427B-B5B7-D316A0EAB349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7E3BC78-E40A-46A1-9F55-5095B6EC4F07}">
      <dgm:prSet/>
      <dgm:spPr/>
      <dgm:t>
        <a:bodyPr/>
        <a:lstStyle/>
        <a:p>
          <a:r>
            <a:rPr lang="en-US" dirty="0"/>
            <a:t>Amazon Rekognition</a:t>
          </a:r>
        </a:p>
      </dgm:t>
    </dgm:pt>
    <dgm:pt modelId="{8DB3921E-B652-4DE4-A9DB-1708B5752603}" type="parTrans" cxnId="{C1154C07-D6CE-4345-A2DA-664E4EE33AF0}">
      <dgm:prSet/>
      <dgm:spPr/>
      <dgm:t>
        <a:bodyPr/>
        <a:lstStyle/>
        <a:p>
          <a:endParaRPr lang="en-US"/>
        </a:p>
      </dgm:t>
    </dgm:pt>
    <dgm:pt modelId="{80852C6D-A133-43E4-94E7-AE63D954AC96}" type="sibTrans" cxnId="{C1154C07-D6CE-4345-A2DA-664E4EE33AF0}">
      <dgm:prSet/>
      <dgm:spPr/>
      <dgm:t>
        <a:bodyPr/>
        <a:lstStyle/>
        <a:p>
          <a:endParaRPr lang="en-US"/>
        </a:p>
      </dgm:t>
    </dgm:pt>
    <dgm:pt modelId="{9651C8E6-7C77-4DFD-B7D7-376C177DC8D6}">
      <dgm:prSet/>
      <dgm:spPr/>
      <dgm:t>
        <a:bodyPr/>
        <a:lstStyle/>
        <a:p>
          <a:r>
            <a:rPr lang="en-US"/>
            <a:t>DynomoDB</a:t>
          </a:r>
        </a:p>
      </dgm:t>
    </dgm:pt>
    <dgm:pt modelId="{2AE2FB78-CF15-423A-A1BB-A2AE189B9B51}" type="parTrans" cxnId="{6D136E05-4EA3-4596-B008-A7DCE43FDE78}">
      <dgm:prSet/>
      <dgm:spPr/>
      <dgm:t>
        <a:bodyPr/>
        <a:lstStyle/>
        <a:p>
          <a:endParaRPr lang="en-US"/>
        </a:p>
      </dgm:t>
    </dgm:pt>
    <dgm:pt modelId="{92AD46DC-04F4-4C6A-B033-CF22EC22850C}" type="sibTrans" cxnId="{6D136E05-4EA3-4596-B008-A7DCE43FDE78}">
      <dgm:prSet/>
      <dgm:spPr/>
      <dgm:t>
        <a:bodyPr/>
        <a:lstStyle/>
        <a:p>
          <a:endParaRPr lang="en-US"/>
        </a:p>
      </dgm:t>
    </dgm:pt>
    <dgm:pt modelId="{BF33B095-E412-4313-8CD9-E98A7895290B}">
      <dgm:prSet/>
      <dgm:spPr/>
      <dgm:t>
        <a:bodyPr/>
        <a:lstStyle/>
        <a:p>
          <a:r>
            <a:rPr lang="en-US"/>
            <a:t>Lambda Function</a:t>
          </a:r>
        </a:p>
      </dgm:t>
    </dgm:pt>
    <dgm:pt modelId="{982192BA-DA5B-4F7A-83BA-7920FE179CCE}" type="parTrans" cxnId="{CFE7AF31-E483-4A3B-B1E8-46EB73C644AD}">
      <dgm:prSet/>
      <dgm:spPr/>
      <dgm:t>
        <a:bodyPr/>
        <a:lstStyle/>
        <a:p>
          <a:endParaRPr lang="en-US"/>
        </a:p>
      </dgm:t>
    </dgm:pt>
    <dgm:pt modelId="{B7890562-D87B-498F-97E6-31C328DEE2E3}" type="sibTrans" cxnId="{CFE7AF31-E483-4A3B-B1E8-46EB73C644AD}">
      <dgm:prSet/>
      <dgm:spPr/>
      <dgm:t>
        <a:bodyPr/>
        <a:lstStyle/>
        <a:p>
          <a:endParaRPr lang="en-US"/>
        </a:p>
      </dgm:t>
    </dgm:pt>
    <dgm:pt modelId="{4BA219B8-40C8-456C-8CAB-9EB479C96A77}">
      <dgm:prSet/>
      <dgm:spPr/>
      <dgm:t>
        <a:bodyPr/>
        <a:lstStyle/>
        <a:p>
          <a:r>
            <a:rPr lang="en-US"/>
            <a:t>Amazon S3 bucket</a:t>
          </a:r>
        </a:p>
      </dgm:t>
    </dgm:pt>
    <dgm:pt modelId="{80DE85AF-AFDB-4DD3-9EE4-138CC3BD2463}" type="parTrans" cxnId="{7AA893F5-0C96-4943-81C5-BF1CE2C3B1E8}">
      <dgm:prSet/>
      <dgm:spPr/>
      <dgm:t>
        <a:bodyPr/>
        <a:lstStyle/>
        <a:p>
          <a:endParaRPr lang="en-US"/>
        </a:p>
      </dgm:t>
    </dgm:pt>
    <dgm:pt modelId="{96D2CB8E-BB5A-4437-A714-85B6396C6BB5}" type="sibTrans" cxnId="{7AA893F5-0C96-4943-81C5-BF1CE2C3B1E8}">
      <dgm:prSet/>
      <dgm:spPr/>
      <dgm:t>
        <a:bodyPr/>
        <a:lstStyle/>
        <a:p>
          <a:endParaRPr lang="en-US"/>
        </a:p>
      </dgm:t>
    </dgm:pt>
    <dgm:pt modelId="{0B22CBFC-63CC-4FF3-B953-A8EB918E5946}" type="pres">
      <dgm:prSet presAssocID="{80C764FF-C05E-427B-B5B7-D316A0EAB349}" presName="linear" presStyleCnt="0">
        <dgm:presLayoutVars>
          <dgm:dir/>
          <dgm:animLvl val="lvl"/>
          <dgm:resizeHandles val="exact"/>
        </dgm:presLayoutVars>
      </dgm:prSet>
      <dgm:spPr/>
    </dgm:pt>
    <dgm:pt modelId="{6F0CD0B1-D950-454F-AA8E-2CC60271A95E}" type="pres">
      <dgm:prSet presAssocID="{D7E3BC78-E40A-46A1-9F55-5095B6EC4F07}" presName="parentLin" presStyleCnt="0"/>
      <dgm:spPr/>
    </dgm:pt>
    <dgm:pt modelId="{E2DB4F47-0A42-4B2B-9EC6-267E278E1227}" type="pres">
      <dgm:prSet presAssocID="{D7E3BC78-E40A-46A1-9F55-5095B6EC4F07}" presName="parentLeftMargin" presStyleLbl="node1" presStyleIdx="0" presStyleCnt="4"/>
      <dgm:spPr/>
    </dgm:pt>
    <dgm:pt modelId="{942F67FF-82CD-457F-B8D7-F077006B22CC}" type="pres">
      <dgm:prSet presAssocID="{D7E3BC78-E40A-46A1-9F55-5095B6EC4F0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6D26D40-9AE8-41F4-9B78-86BC9465E820}" type="pres">
      <dgm:prSet presAssocID="{D7E3BC78-E40A-46A1-9F55-5095B6EC4F07}" presName="negativeSpace" presStyleCnt="0"/>
      <dgm:spPr/>
    </dgm:pt>
    <dgm:pt modelId="{02309836-ED88-4396-AD6B-ED247E500AA2}" type="pres">
      <dgm:prSet presAssocID="{D7E3BC78-E40A-46A1-9F55-5095B6EC4F07}" presName="childText" presStyleLbl="conFgAcc1" presStyleIdx="0" presStyleCnt="4">
        <dgm:presLayoutVars>
          <dgm:bulletEnabled val="1"/>
        </dgm:presLayoutVars>
      </dgm:prSet>
      <dgm:spPr/>
    </dgm:pt>
    <dgm:pt modelId="{548DB767-917E-4747-BDED-F930CFED8229}" type="pres">
      <dgm:prSet presAssocID="{80852C6D-A133-43E4-94E7-AE63D954AC96}" presName="spaceBetweenRectangles" presStyleCnt="0"/>
      <dgm:spPr/>
    </dgm:pt>
    <dgm:pt modelId="{28F12FD1-42D8-4728-849A-E26A4DEC9E34}" type="pres">
      <dgm:prSet presAssocID="{9651C8E6-7C77-4DFD-B7D7-376C177DC8D6}" presName="parentLin" presStyleCnt="0"/>
      <dgm:spPr/>
    </dgm:pt>
    <dgm:pt modelId="{4AEF0DA2-F213-41EF-8F57-DD50CA7D1366}" type="pres">
      <dgm:prSet presAssocID="{9651C8E6-7C77-4DFD-B7D7-376C177DC8D6}" presName="parentLeftMargin" presStyleLbl="node1" presStyleIdx="0" presStyleCnt="4"/>
      <dgm:spPr/>
    </dgm:pt>
    <dgm:pt modelId="{8E2FD271-C6E9-4150-A2CE-C9B3A42F78CD}" type="pres">
      <dgm:prSet presAssocID="{9651C8E6-7C77-4DFD-B7D7-376C177DC8D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8AA0A91-BA9D-44BE-8467-2E048BEFC1AC}" type="pres">
      <dgm:prSet presAssocID="{9651C8E6-7C77-4DFD-B7D7-376C177DC8D6}" presName="negativeSpace" presStyleCnt="0"/>
      <dgm:spPr/>
    </dgm:pt>
    <dgm:pt modelId="{586A5783-4E85-434E-8AC8-0E9B040747D3}" type="pres">
      <dgm:prSet presAssocID="{9651C8E6-7C77-4DFD-B7D7-376C177DC8D6}" presName="childText" presStyleLbl="conFgAcc1" presStyleIdx="1" presStyleCnt="4">
        <dgm:presLayoutVars>
          <dgm:bulletEnabled val="1"/>
        </dgm:presLayoutVars>
      </dgm:prSet>
      <dgm:spPr/>
    </dgm:pt>
    <dgm:pt modelId="{D5DD0F64-B7F4-4BFC-91E3-BA60859E42C6}" type="pres">
      <dgm:prSet presAssocID="{92AD46DC-04F4-4C6A-B033-CF22EC22850C}" presName="spaceBetweenRectangles" presStyleCnt="0"/>
      <dgm:spPr/>
    </dgm:pt>
    <dgm:pt modelId="{D11AE751-5764-49F7-824D-860827D7384E}" type="pres">
      <dgm:prSet presAssocID="{BF33B095-E412-4313-8CD9-E98A7895290B}" presName="parentLin" presStyleCnt="0"/>
      <dgm:spPr/>
    </dgm:pt>
    <dgm:pt modelId="{47E42C1E-8696-4676-9CDC-97A7B38E4777}" type="pres">
      <dgm:prSet presAssocID="{BF33B095-E412-4313-8CD9-E98A7895290B}" presName="parentLeftMargin" presStyleLbl="node1" presStyleIdx="1" presStyleCnt="4"/>
      <dgm:spPr/>
    </dgm:pt>
    <dgm:pt modelId="{30C52781-4FE7-46DC-9111-E674A22250C6}" type="pres">
      <dgm:prSet presAssocID="{BF33B095-E412-4313-8CD9-E98A7895290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67808E2-D72C-4D70-B257-6E936BB4A0DF}" type="pres">
      <dgm:prSet presAssocID="{BF33B095-E412-4313-8CD9-E98A7895290B}" presName="negativeSpace" presStyleCnt="0"/>
      <dgm:spPr/>
    </dgm:pt>
    <dgm:pt modelId="{6495BD7C-77B4-4D4E-AD12-E37B02C837DC}" type="pres">
      <dgm:prSet presAssocID="{BF33B095-E412-4313-8CD9-E98A7895290B}" presName="childText" presStyleLbl="conFgAcc1" presStyleIdx="2" presStyleCnt="4">
        <dgm:presLayoutVars>
          <dgm:bulletEnabled val="1"/>
        </dgm:presLayoutVars>
      </dgm:prSet>
      <dgm:spPr/>
    </dgm:pt>
    <dgm:pt modelId="{944602A8-8785-44BD-8E6E-50E0642E002F}" type="pres">
      <dgm:prSet presAssocID="{B7890562-D87B-498F-97E6-31C328DEE2E3}" presName="spaceBetweenRectangles" presStyleCnt="0"/>
      <dgm:spPr/>
    </dgm:pt>
    <dgm:pt modelId="{1AA5C3FD-B63D-4777-880D-70D574C0AD7C}" type="pres">
      <dgm:prSet presAssocID="{4BA219B8-40C8-456C-8CAB-9EB479C96A77}" presName="parentLin" presStyleCnt="0"/>
      <dgm:spPr/>
    </dgm:pt>
    <dgm:pt modelId="{0556BBA1-57B0-49CE-9DDB-DDB672EC5B56}" type="pres">
      <dgm:prSet presAssocID="{4BA219B8-40C8-456C-8CAB-9EB479C96A77}" presName="parentLeftMargin" presStyleLbl="node1" presStyleIdx="2" presStyleCnt="4"/>
      <dgm:spPr/>
    </dgm:pt>
    <dgm:pt modelId="{14A4719D-5791-4158-945E-4B202E2DF717}" type="pres">
      <dgm:prSet presAssocID="{4BA219B8-40C8-456C-8CAB-9EB479C96A7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F11F465-7615-42CA-BE29-76129820ED0C}" type="pres">
      <dgm:prSet presAssocID="{4BA219B8-40C8-456C-8CAB-9EB479C96A77}" presName="negativeSpace" presStyleCnt="0"/>
      <dgm:spPr/>
    </dgm:pt>
    <dgm:pt modelId="{542A6CE8-22FC-4BA1-AE29-CA6AAC90EADD}" type="pres">
      <dgm:prSet presAssocID="{4BA219B8-40C8-456C-8CAB-9EB479C96A7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D136E05-4EA3-4596-B008-A7DCE43FDE78}" srcId="{80C764FF-C05E-427B-B5B7-D316A0EAB349}" destId="{9651C8E6-7C77-4DFD-B7D7-376C177DC8D6}" srcOrd="1" destOrd="0" parTransId="{2AE2FB78-CF15-423A-A1BB-A2AE189B9B51}" sibTransId="{92AD46DC-04F4-4C6A-B033-CF22EC22850C}"/>
    <dgm:cxn modelId="{C1154C07-D6CE-4345-A2DA-664E4EE33AF0}" srcId="{80C764FF-C05E-427B-B5B7-D316A0EAB349}" destId="{D7E3BC78-E40A-46A1-9F55-5095B6EC4F07}" srcOrd="0" destOrd="0" parTransId="{8DB3921E-B652-4DE4-A9DB-1708B5752603}" sibTransId="{80852C6D-A133-43E4-94E7-AE63D954AC96}"/>
    <dgm:cxn modelId="{DE85AB1D-BA30-4B72-AA6C-58467404CAA0}" type="presOf" srcId="{80C764FF-C05E-427B-B5B7-D316A0EAB349}" destId="{0B22CBFC-63CC-4FF3-B953-A8EB918E5946}" srcOrd="0" destOrd="0" presId="urn:microsoft.com/office/officeart/2005/8/layout/list1"/>
    <dgm:cxn modelId="{2E629C31-370D-4BE1-A847-FE181BC3DF0A}" type="presOf" srcId="{BF33B095-E412-4313-8CD9-E98A7895290B}" destId="{47E42C1E-8696-4676-9CDC-97A7B38E4777}" srcOrd="0" destOrd="0" presId="urn:microsoft.com/office/officeart/2005/8/layout/list1"/>
    <dgm:cxn modelId="{CFE7AF31-E483-4A3B-B1E8-46EB73C644AD}" srcId="{80C764FF-C05E-427B-B5B7-D316A0EAB349}" destId="{BF33B095-E412-4313-8CD9-E98A7895290B}" srcOrd="2" destOrd="0" parTransId="{982192BA-DA5B-4F7A-83BA-7920FE179CCE}" sibTransId="{B7890562-D87B-498F-97E6-31C328DEE2E3}"/>
    <dgm:cxn modelId="{D04A7AA4-3449-47EA-ADEF-3D79D6863665}" type="presOf" srcId="{4BA219B8-40C8-456C-8CAB-9EB479C96A77}" destId="{14A4719D-5791-4158-945E-4B202E2DF717}" srcOrd="1" destOrd="0" presId="urn:microsoft.com/office/officeart/2005/8/layout/list1"/>
    <dgm:cxn modelId="{BD07E1A4-5DC9-45A0-8977-686B3A1FB7C4}" type="presOf" srcId="{4BA219B8-40C8-456C-8CAB-9EB479C96A77}" destId="{0556BBA1-57B0-49CE-9DDB-DDB672EC5B56}" srcOrd="0" destOrd="0" presId="urn:microsoft.com/office/officeart/2005/8/layout/list1"/>
    <dgm:cxn modelId="{837852A7-3BFA-40E4-9B0B-AD0777CA2D70}" type="presOf" srcId="{9651C8E6-7C77-4DFD-B7D7-376C177DC8D6}" destId="{8E2FD271-C6E9-4150-A2CE-C9B3A42F78CD}" srcOrd="1" destOrd="0" presId="urn:microsoft.com/office/officeart/2005/8/layout/list1"/>
    <dgm:cxn modelId="{585F40AE-D358-49E9-A364-FA7BEF927098}" type="presOf" srcId="{D7E3BC78-E40A-46A1-9F55-5095B6EC4F07}" destId="{942F67FF-82CD-457F-B8D7-F077006B22CC}" srcOrd="1" destOrd="0" presId="urn:microsoft.com/office/officeart/2005/8/layout/list1"/>
    <dgm:cxn modelId="{8F89EFC1-8537-41C5-B026-C89D13F6779F}" type="presOf" srcId="{9651C8E6-7C77-4DFD-B7D7-376C177DC8D6}" destId="{4AEF0DA2-F213-41EF-8F57-DD50CA7D1366}" srcOrd="0" destOrd="0" presId="urn:microsoft.com/office/officeart/2005/8/layout/list1"/>
    <dgm:cxn modelId="{16CF6DE3-7864-4123-9365-E84898FC90F6}" type="presOf" srcId="{BF33B095-E412-4313-8CD9-E98A7895290B}" destId="{30C52781-4FE7-46DC-9111-E674A22250C6}" srcOrd="1" destOrd="0" presId="urn:microsoft.com/office/officeart/2005/8/layout/list1"/>
    <dgm:cxn modelId="{76CC51E8-924A-4160-BE0E-ED3F2E68822E}" type="presOf" srcId="{D7E3BC78-E40A-46A1-9F55-5095B6EC4F07}" destId="{E2DB4F47-0A42-4B2B-9EC6-267E278E1227}" srcOrd="0" destOrd="0" presId="urn:microsoft.com/office/officeart/2005/8/layout/list1"/>
    <dgm:cxn modelId="{7AA893F5-0C96-4943-81C5-BF1CE2C3B1E8}" srcId="{80C764FF-C05E-427B-B5B7-D316A0EAB349}" destId="{4BA219B8-40C8-456C-8CAB-9EB479C96A77}" srcOrd="3" destOrd="0" parTransId="{80DE85AF-AFDB-4DD3-9EE4-138CC3BD2463}" sibTransId="{96D2CB8E-BB5A-4437-A714-85B6396C6BB5}"/>
    <dgm:cxn modelId="{1DFFAD9E-1D5E-4053-A061-6E928FB6F7CF}" type="presParOf" srcId="{0B22CBFC-63CC-4FF3-B953-A8EB918E5946}" destId="{6F0CD0B1-D950-454F-AA8E-2CC60271A95E}" srcOrd="0" destOrd="0" presId="urn:microsoft.com/office/officeart/2005/8/layout/list1"/>
    <dgm:cxn modelId="{6377F076-1888-4208-A5A6-63B2A07827ED}" type="presParOf" srcId="{6F0CD0B1-D950-454F-AA8E-2CC60271A95E}" destId="{E2DB4F47-0A42-4B2B-9EC6-267E278E1227}" srcOrd="0" destOrd="0" presId="urn:microsoft.com/office/officeart/2005/8/layout/list1"/>
    <dgm:cxn modelId="{CD8D1280-61B4-40FE-A76A-96FF7968B783}" type="presParOf" srcId="{6F0CD0B1-D950-454F-AA8E-2CC60271A95E}" destId="{942F67FF-82CD-457F-B8D7-F077006B22CC}" srcOrd="1" destOrd="0" presId="urn:microsoft.com/office/officeart/2005/8/layout/list1"/>
    <dgm:cxn modelId="{159A3F2A-53F8-4DD8-8EA7-168AE19E0A2E}" type="presParOf" srcId="{0B22CBFC-63CC-4FF3-B953-A8EB918E5946}" destId="{66D26D40-9AE8-41F4-9B78-86BC9465E820}" srcOrd="1" destOrd="0" presId="urn:microsoft.com/office/officeart/2005/8/layout/list1"/>
    <dgm:cxn modelId="{CE0DF115-0215-4DFF-A53F-4FC0FC1189CF}" type="presParOf" srcId="{0B22CBFC-63CC-4FF3-B953-A8EB918E5946}" destId="{02309836-ED88-4396-AD6B-ED247E500AA2}" srcOrd="2" destOrd="0" presId="urn:microsoft.com/office/officeart/2005/8/layout/list1"/>
    <dgm:cxn modelId="{23910AFE-505B-4D26-904D-2B3581B6B061}" type="presParOf" srcId="{0B22CBFC-63CC-4FF3-B953-A8EB918E5946}" destId="{548DB767-917E-4747-BDED-F930CFED8229}" srcOrd="3" destOrd="0" presId="urn:microsoft.com/office/officeart/2005/8/layout/list1"/>
    <dgm:cxn modelId="{3CF03809-3052-4120-98AE-331C03E73BF2}" type="presParOf" srcId="{0B22CBFC-63CC-4FF3-B953-A8EB918E5946}" destId="{28F12FD1-42D8-4728-849A-E26A4DEC9E34}" srcOrd="4" destOrd="0" presId="urn:microsoft.com/office/officeart/2005/8/layout/list1"/>
    <dgm:cxn modelId="{666D5184-BE41-4C2D-9417-47353D0E8002}" type="presParOf" srcId="{28F12FD1-42D8-4728-849A-E26A4DEC9E34}" destId="{4AEF0DA2-F213-41EF-8F57-DD50CA7D1366}" srcOrd="0" destOrd="0" presId="urn:microsoft.com/office/officeart/2005/8/layout/list1"/>
    <dgm:cxn modelId="{826AEB06-B8FB-4F90-AC9F-EDD7B4902EFD}" type="presParOf" srcId="{28F12FD1-42D8-4728-849A-E26A4DEC9E34}" destId="{8E2FD271-C6E9-4150-A2CE-C9B3A42F78CD}" srcOrd="1" destOrd="0" presId="urn:microsoft.com/office/officeart/2005/8/layout/list1"/>
    <dgm:cxn modelId="{91396C72-6392-4FE5-8A54-A138F99C099E}" type="presParOf" srcId="{0B22CBFC-63CC-4FF3-B953-A8EB918E5946}" destId="{58AA0A91-BA9D-44BE-8467-2E048BEFC1AC}" srcOrd="5" destOrd="0" presId="urn:microsoft.com/office/officeart/2005/8/layout/list1"/>
    <dgm:cxn modelId="{E2DDD92F-4E20-4ED0-985B-0B3C45D17CBF}" type="presParOf" srcId="{0B22CBFC-63CC-4FF3-B953-A8EB918E5946}" destId="{586A5783-4E85-434E-8AC8-0E9B040747D3}" srcOrd="6" destOrd="0" presId="urn:microsoft.com/office/officeart/2005/8/layout/list1"/>
    <dgm:cxn modelId="{B853F876-B702-4D35-A0FF-483FC606CDEF}" type="presParOf" srcId="{0B22CBFC-63CC-4FF3-B953-A8EB918E5946}" destId="{D5DD0F64-B7F4-4BFC-91E3-BA60859E42C6}" srcOrd="7" destOrd="0" presId="urn:microsoft.com/office/officeart/2005/8/layout/list1"/>
    <dgm:cxn modelId="{95CAE16C-CE97-4D02-B94E-D0606C51EDDC}" type="presParOf" srcId="{0B22CBFC-63CC-4FF3-B953-A8EB918E5946}" destId="{D11AE751-5764-49F7-824D-860827D7384E}" srcOrd="8" destOrd="0" presId="urn:microsoft.com/office/officeart/2005/8/layout/list1"/>
    <dgm:cxn modelId="{93E2FBF3-D2B7-4470-9D02-41383D18DBFF}" type="presParOf" srcId="{D11AE751-5764-49F7-824D-860827D7384E}" destId="{47E42C1E-8696-4676-9CDC-97A7B38E4777}" srcOrd="0" destOrd="0" presId="urn:microsoft.com/office/officeart/2005/8/layout/list1"/>
    <dgm:cxn modelId="{E80D242C-F231-4760-8FE9-E1FF2AEE74AE}" type="presParOf" srcId="{D11AE751-5764-49F7-824D-860827D7384E}" destId="{30C52781-4FE7-46DC-9111-E674A22250C6}" srcOrd="1" destOrd="0" presId="urn:microsoft.com/office/officeart/2005/8/layout/list1"/>
    <dgm:cxn modelId="{36985349-2429-4DC4-8EFB-C5490C21260A}" type="presParOf" srcId="{0B22CBFC-63CC-4FF3-B953-A8EB918E5946}" destId="{667808E2-D72C-4D70-B257-6E936BB4A0DF}" srcOrd="9" destOrd="0" presId="urn:microsoft.com/office/officeart/2005/8/layout/list1"/>
    <dgm:cxn modelId="{D1CD528C-702C-430F-85FA-050D0B5EDFCC}" type="presParOf" srcId="{0B22CBFC-63CC-4FF3-B953-A8EB918E5946}" destId="{6495BD7C-77B4-4D4E-AD12-E37B02C837DC}" srcOrd="10" destOrd="0" presId="urn:microsoft.com/office/officeart/2005/8/layout/list1"/>
    <dgm:cxn modelId="{7C8E0A97-99E0-4070-8512-09FEBA3230EC}" type="presParOf" srcId="{0B22CBFC-63CC-4FF3-B953-A8EB918E5946}" destId="{944602A8-8785-44BD-8E6E-50E0642E002F}" srcOrd="11" destOrd="0" presId="urn:microsoft.com/office/officeart/2005/8/layout/list1"/>
    <dgm:cxn modelId="{2D0FFD4E-6BA9-4632-A470-11E5565ED710}" type="presParOf" srcId="{0B22CBFC-63CC-4FF3-B953-A8EB918E5946}" destId="{1AA5C3FD-B63D-4777-880D-70D574C0AD7C}" srcOrd="12" destOrd="0" presId="urn:microsoft.com/office/officeart/2005/8/layout/list1"/>
    <dgm:cxn modelId="{08D2D70B-59C9-4071-9939-3CC5F30038C9}" type="presParOf" srcId="{1AA5C3FD-B63D-4777-880D-70D574C0AD7C}" destId="{0556BBA1-57B0-49CE-9DDB-DDB672EC5B56}" srcOrd="0" destOrd="0" presId="urn:microsoft.com/office/officeart/2005/8/layout/list1"/>
    <dgm:cxn modelId="{167F6729-271D-43A7-887F-5DA06546AFB1}" type="presParOf" srcId="{1AA5C3FD-B63D-4777-880D-70D574C0AD7C}" destId="{14A4719D-5791-4158-945E-4B202E2DF717}" srcOrd="1" destOrd="0" presId="urn:microsoft.com/office/officeart/2005/8/layout/list1"/>
    <dgm:cxn modelId="{751848C0-FBC3-4961-AB67-BC4CAAB460DB}" type="presParOf" srcId="{0B22CBFC-63CC-4FF3-B953-A8EB918E5946}" destId="{FF11F465-7615-42CA-BE29-76129820ED0C}" srcOrd="13" destOrd="0" presId="urn:microsoft.com/office/officeart/2005/8/layout/list1"/>
    <dgm:cxn modelId="{BEBDAFB8-3BC5-4E79-A827-8FB39F5111CB}" type="presParOf" srcId="{0B22CBFC-63CC-4FF3-B953-A8EB918E5946}" destId="{542A6CE8-22FC-4BA1-AE29-CA6AAC90EAD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0FB2A-0700-4044-B0B7-CDA8380320F0}">
      <dsp:nvSpPr>
        <dsp:cNvPr id="0" name=""/>
        <dsp:cNvSpPr/>
      </dsp:nvSpPr>
      <dsp:spPr>
        <a:xfrm>
          <a:off x="1087713" y="556233"/>
          <a:ext cx="1278642" cy="12786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49E3A-204A-4419-934B-9B5C0EAE4DC7}">
      <dsp:nvSpPr>
        <dsp:cNvPr id="0" name=""/>
        <dsp:cNvSpPr/>
      </dsp:nvSpPr>
      <dsp:spPr>
        <a:xfrm>
          <a:off x="306320" y="2215399"/>
          <a:ext cx="2841428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Service by Amazon Web Services where we can add image analysis to any application. </a:t>
          </a:r>
        </a:p>
      </dsp:txBody>
      <dsp:txXfrm>
        <a:off x="306320" y="2215399"/>
        <a:ext cx="2841428" cy="877500"/>
      </dsp:txXfrm>
    </dsp:sp>
    <dsp:sp modelId="{53669502-2802-47D0-8E0A-6A12912FB3B3}">
      <dsp:nvSpPr>
        <dsp:cNvPr id="0" name=""/>
        <dsp:cNvSpPr/>
      </dsp:nvSpPr>
      <dsp:spPr>
        <a:xfrm>
          <a:off x="4426391" y="556233"/>
          <a:ext cx="1278642" cy="12786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74763-43B3-4D21-8D96-08AD39984AAD}">
      <dsp:nvSpPr>
        <dsp:cNvPr id="0" name=""/>
        <dsp:cNvSpPr/>
      </dsp:nvSpPr>
      <dsp:spPr>
        <a:xfrm>
          <a:off x="3644998" y="2215399"/>
          <a:ext cx="2841428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If we provide an image or video to the Amazon Rekognition API,</a:t>
          </a:r>
          <a:br>
            <a:rPr lang="en-US" sz="1400" kern="1200" dirty="0"/>
          </a:br>
          <a:r>
            <a:rPr lang="en-US" sz="1400" kern="1200" dirty="0"/>
            <a:t> the service can detect, analyze, and compare faces</a:t>
          </a:r>
        </a:p>
      </dsp:txBody>
      <dsp:txXfrm>
        <a:off x="3644998" y="2215399"/>
        <a:ext cx="2841428" cy="877500"/>
      </dsp:txXfrm>
    </dsp:sp>
    <dsp:sp modelId="{5E1E3520-FA86-4D91-9A6C-8BD0DADF36B2}">
      <dsp:nvSpPr>
        <dsp:cNvPr id="0" name=""/>
        <dsp:cNvSpPr/>
      </dsp:nvSpPr>
      <dsp:spPr>
        <a:xfrm>
          <a:off x="7765069" y="556233"/>
          <a:ext cx="1278642" cy="12786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A5FAD-5D90-47B3-AF91-7472FA14FD83}">
      <dsp:nvSpPr>
        <dsp:cNvPr id="0" name=""/>
        <dsp:cNvSpPr/>
      </dsp:nvSpPr>
      <dsp:spPr>
        <a:xfrm>
          <a:off x="6983676" y="2215399"/>
          <a:ext cx="2841428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 have built my own face recognition service by combining the capabilities of Amazon Rekognition with other AWS services like Amazon DynamoDB, Lambda and S3 Bucket.</a:t>
          </a:r>
        </a:p>
      </dsp:txBody>
      <dsp:txXfrm>
        <a:off x="6983676" y="2215399"/>
        <a:ext cx="2841428" cy="87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09836-ED88-4396-AD6B-ED247E500AA2}">
      <dsp:nvSpPr>
        <dsp:cNvPr id="0" name=""/>
        <dsp:cNvSpPr/>
      </dsp:nvSpPr>
      <dsp:spPr>
        <a:xfrm>
          <a:off x="0" y="432070"/>
          <a:ext cx="654519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F67FF-82CD-457F-B8D7-F077006B22CC}">
      <dsp:nvSpPr>
        <dsp:cNvPr id="0" name=""/>
        <dsp:cNvSpPr/>
      </dsp:nvSpPr>
      <dsp:spPr>
        <a:xfrm>
          <a:off x="327259" y="33550"/>
          <a:ext cx="4581639" cy="7970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3175" tIns="0" rIns="17317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Amazon Rekognition</a:t>
          </a:r>
        </a:p>
      </dsp:txBody>
      <dsp:txXfrm>
        <a:off x="366167" y="72458"/>
        <a:ext cx="4503823" cy="719224"/>
      </dsp:txXfrm>
    </dsp:sp>
    <dsp:sp modelId="{586A5783-4E85-434E-8AC8-0E9B040747D3}">
      <dsp:nvSpPr>
        <dsp:cNvPr id="0" name=""/>
        <dsp:cNvSpPr/>
      </dsp:nvSpPr>
      <dsp:spPr>
        <a:xfrm>
          <a:off x="0" y="1656790"/>
          <a:ext cx="654519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262483"/>
              <a:satOff val="14096"/>
              <a:lumOff val="-509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2FD271-C6E9-4150-A2CE-C9B3A42F78CD}">
      <dsp:nvSpPr>
        <dsp:cNvPr id="0" name=""/>
        <dsp:cNvSpPr/>
      </dsp:nvSpPr>
      <dsp:spPr>
        <a:xfrm>
          <a:off x="327259" y="1258270"/>
          <a:ext cx="4581639" cy="797040"/>
        </a:xfrm>
        <a:prstGeom prst="roundRect">
          <a:avLst/>
        </a:prstGeom>
        <a:gradFill rotWithShape="0">
          <a:gsLst>
            <a:gs pos="0">
              <a:schemeClr val="accent5">
                <a:hueOff val="262483"/>
                <a:satOff val="14096"/>
                <a:lumOff val="-5098"/>
                <a:alphaOff val="0"/>
                <a:tint val="98000"/>
                <a:lumMod val="100000"/>
              </a:schemeClr>
            </a:gs>
            <a:gs pos="100000">
              <a:schemeClr val="accent5">
                <a:hueOff val="262483"/>
                <a:satOff val="14096"/>
                <a:lumOff val="-5098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3175" tIns="0" rIns="17317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DynomoDB</a:t>
          </a:r>
        </a:p>
      </dsp:txBody>
      <dsp:txXfrm>
        <a:off x="366167" y="1297178"/>
        <a:ext cx="4503823" cy="719224"/>
      </dsp:txXfrm>
    </dsp:sp>
    <dsp:sp modelId="{6495BD7C-77B4-4D4E-AD12-E37B02C837DC}">
      <dsp:nvSpPr>
        <dsp:cNvPr id="0" name=""/>
        <dsp:cNvSpPr/>
      </dsp:nvSpPr>
      <dsp:spPr>
        <a:xfrm>
          <a:off x="0" y="2881511"/>
          <a:ext cx="654519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524966"/>
              <a:satOff val="28192"/>
              <a:lumOff val="-10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C52781-4FE7-46DC-9111-E674A22250C6}">
      <dsp:nvSpPr>
        <dsp:cNvPr id="0" name=""/>
        <dsp:cNvSpPr/>
      </dsp:nvSpPr>
      <dsp:spPr>
        <a:xfrm>
          <a:off x="327259" y="2482991"/>
          <a:ext cx="4581639" cy="797040"/>
        </a:xfrm>
        <a:prstGeom prst="roundRect">
          <a:avLst/>
        </a:prstGeom>
        <a:gradFill rotWithShape="0">
          <a:gsLst>
            <a:gs pos="0">
              <a:schemeClr val="accent5">
                <a:hueOff val="524966"/>
                <a:satOff val="28192"/>
                <a:lumOff val="-10196"/>
                <a:alphaOff val="0"/>
                <a:tint val="98000"/>
                <a:lumMod val="100000"/>
              </a:schemeClr>
            </a:gs>
            <a:gs pos="100000">
              <a:schemeClr val="accent5">
                <a:hueOff val="524966"/>
                <a:satOff val="28192"/>
                <a:lumOff val="-10196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3175" tIns="0" rIns="17317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Lambda Function</a:t>
          </a:r>
        </a:p>
      </dsp:txBody>
      <dsp:txXfrm>
        <a:off x="366167" y="2521899"/>
        <a:ext cx="4503823" cy="719224"/>
      </dsp:txXfrm>
    </dsp:sp>
    <dsp:sp modelId="{542A6CE8-22FC-4BA1-AE29-CA6AAC90EADD}">
      <dsp:nvSpPr>
        <dsp:cNvPr id="0" name=""/>
        <dsp:cNvSpPr/>
      </dsp:nvSpPr>
      <dsp:spPr>
        <a:xfrm>
          <a:off x="0" y="4106231"/>
          <a:ext cx="654519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787450"/>
              <a:satOff val="42288"/>
              <a:lumOff val="-15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4719D-5791-4158-945E-4B202E2DF717}">
      <dsp:nvSpPr>
        <dsp:cNvPr id="0" name=""/>
        <dsp:cNvSpPr/>
      </dsp:nvSpPr>
      <dsp:spPr>
        <a:xfrm>
          <a:off x="327259" y="3707711"/>
          <a:ext cx="4581639" cy="797040"/>
        </a:xfrm>
        <a:prstGeom prst="roundRect">
          <a:avLst/>
        </a:prstGeom>
        <a:gradFill rotWithShape="0">
          <a:gsLst>
            <a:gs pos="0">
              <a:schemeClr val="accent5">
                <a:hueOff val="787450"/>
                <a:satOff val="42288"/>
                <a:lumOff val="-15294"/>
                <a:alphaOff val="0"/>
                <a:tint val="98000"/>
                <a:lumMod val="100000"/>
              </a:schemeClr>
            </a:gs>
            <a:gs pos="100000">
              <a:schemeClr val="accent5">
                <a:hueOff val="787450"/>
                <a:satOff val="42288"/>
                <a:lumOff val="-1529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3175" tIns="0" rIns="17317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Amazon S3 bucket</a:t>
          </a:r>
        </a:p>
      </dsp:txBody>
      <dsp:txXfrm>
        <a:off x="366167" y="3746619"/>
        <a:ext cx="4503823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48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jpe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6D97DD-4287-E9B0-B09A-0E514CE23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3795" y="-97046"/>
            <a:ext cx="7833998" cy="70076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1344" y="1151125"/>
            <a:ext cx="5797654" cy="344208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ISM 6900</a:t>
            </a:r>
            <a:br>
              <a:rPr lang="en-US" dirty="0"/>
            </a:br>
            <a:r>
              <a:rPr lang="en-US" dirty="0"/>
              <a:t>IMAGE MINING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Facial Recognition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6333" y="4851399"/>
            <a:ext cx="4513792" cy="914401"/>
          </a:xfrm>
        </p:spPr>
        <p:txBody>
          <a:bodyPr>
            <a:normAutofit fontScale="77500" lnSpcReduction="2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Done by-</a:t>
            </a:r>
          </a:p>
          <a:p>
            <a:r>
              <a:rPr lang="en-US" dirty="0"/>
              <a:t>Sheetal Murali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dirty="0"/>
              <a:t>FACIAL RECOGNITION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556" r="9556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026" r="5026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7D3F8F-E92F-12A4-A0FD-9BB20682E7E8}"/>
              </a:ext>
            </a:extLst>
          </p:cNvPr>
          <p:cNvSpPr txBox="1"/>
          <p:nvPr/>
        </p:nvSpPr>
        <p:spPr>
          <a:xfrm>
            <a:off x="486229" y="2096515"/>
            <a:ext cx="67462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Recognize human faces in images or videos, determine whether the face in two images belongs to the same person, or search for a face in a big collection of existing images.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validate identification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Recognizes and measures facial traits in images</a:t>
            </a: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</a:rPr>
              <a:t>Used in biometric security, smartphones, onboarding or logins, </a:t>
            </a:r>
            <a:r>
              <a:rPr lang="en-US" dirty="0" err="1">
                <a:latin typeface="Times New Roman" panose="02020603050405020304" pitchFamily="18" charset="0"/>
              </a:rPr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31" y="296214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Aptos Black" panose="020F0502020204030204" pitchFamily="34" charset="0"/>
              </a:rPr>
              <a:t>AMAZON REKOGNITION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43EE3C07-6F93-29BE-6169-9C837454A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99993"/>
              </p:ext>
            </p:extLst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39" name="Rectangle 34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6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>
                <a:solidFill>
                  <a:srgbClr val="FFFFFF"/>
                </a:solidFill>
              </a:rPr>
              <a:t>INFRASTRUCTURE</a:t>
            </a:r>
          </a:p>
        </p:txBody>
      </p:sp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623DC17A-9F4F-4DF5-02AF-A9C4BACFDF9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09229410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74828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074E-FF0B-3B49-9F6B-F4DCE3AD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349" y="295121"/>
            <a:ext cx="3706762" cy="1608124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ptos Black" panose="020B0004020202020204" pitchFamily="34" charset="0"/>
              </a:rPr>
              <a:t>PROCESS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A7FC84C-3C66-7738-F688-924EAD51E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7120" y="589701"/>
            <a:ext cx="3706762" cy="3972232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INDEXING – Blue flow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 – Black Flow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9EE442-4AA7-A542-2EB0-CDE1FB4D5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43" y="2155277"/>
            <a:ext cx="6757800" cy="406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6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8FBDD-74EA-63B9-91C4-2DDE1BD3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75" y="1212935"/>
            <a:ext cx="6020177" cy="4432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1" dirty="0">
                <a:latin typeface="Aptos Black" panose="020B0004020202020204" pitchFamily="34" charset="0"/>
              </a:rPr>
              <a:t>Demo </a:t>
            </a:r>
            <a:br>
              <a:rPr lang="en-US" sz="6600" b="1" dirty="0">
                <a:latin typeface="Aptos Black" panose="020B0004020202020204" pitchFamily="34" charset="0"/>
              </a:rPr>
            </a:br>
            <a:r>
              <a:rPr lang="en-US" sz="6600" b="1" dirty="0">
                <a:latin typeface="Aptos Black" panose="020B0004020202020204" pitchFamily="34" charset="0"/>
              </a:rPr>
              <a:t>AWS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47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C3D68-2BAE-8C45-B5F8-33002961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US" sz="4400" b="1">
                <a:latin typeface="Aptos Black" panose="020B0004020202020204" pitchFamily="34" charset="0"/>
              </a:rPr>
              <a:t>3 W’s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42C983A-F90C-512B-D935-6D708E9FF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went well?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Was able to explore AWS which was a completely new tool for me.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Book reading helped me with the theoretical concepts behind Faceprint and how image vectors are formed.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AWS has excellent documentation which helped in understanding the concepts.</a:t>
            </a:r>
          </a:p>
          <a:p>
            <a:pPr marL="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2) What did not go well? 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Setting up the infrastructure consumes a lot of time because understanding the technical terms used in AWS requires a deep dive into the documentation which was a little confusing.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Tried to use Emotions API but this required a paid subscription of AWS 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3) What would I do differently next time? 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Currently I’m using solo pictures, next time I would use a group picture and use extract API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secondary match logic: Currently Amazon Recognition gives a confidence score for the images and the result is shown according to the highest confidence score. But using the secondary match logic, we can predict fuzzy images by returning a probability of who the person could be.</a:t>
            </a: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006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</TotalTime>
  <Words>352</Words>
  <Application>Microsoft Office PowerPoint</Application>
  <PresentationFormat>Widescreen</PresentationFormat>
  <Paragraphs>44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 Black</vt:lpstr>
      <vt:lpstr>Arial</vt:lpstr>
      <vt:lpstr>Calibri</vt:lpstr>
      <vt:lpstr>Calibri Light</vt:lpstr>
      <vt:lpstr>Times New Roman</vt:lpstr>
      <vt:lpstr>Wingdings</vt:lpstr>
      <vt:lpstr>Celestial</vt:lpstr>
      <vt:lpstr>ISM 6900 IMAGE MINING  Facial Recognition</vt:lpstr>
      <vt:lpstr>INTRODUCTION FACIAL RECOGNITION</vt:lpstr>
      <vt:lpstr>AMAZON REKOGNITION</vt:lpstr>
      <vt:lpstr>INFRASTRUCTURE</vt:lpstr>
      <vt:lpstr>PROCESS</vt:lpstr>
      <vt:lpstr>Demo  AWS</vt:lpstr>
      <vt:lpstr>3 W’s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ISM 6900 IMAGE MINING  Facial Recognition</dc:title>
  <dc:creator>Murali, Sheetal</dc:creator>
  <cp:lastModifiedBy>Murali, Sheetal</cp:lastModifiedBy>
  <cp:revision>2</cp:revision>
  <dcterms:created xsi:type="dcterms:W3CDTF">2023-08-25T03:28:44Z</dcterms:created>
  <dcterms:modified xsi:type="dcterms:W3CDTF">2023-08-25T16:53:50Z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