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80"/>
    <a:srgbClr val="00FF80"/>
    <a:srgbClr val="6666FF"/>
    <a:srgbClr val="FF8000"/>
    <a:srgbClr val="66FFFF"/>
    <a:srgbClr val="408000"/>
    <a:srgbClr val="804000"/>
    <a:srgbClr val="CDA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90F15-7EE8-D845-8DE7-7006F43A6303}" type="datetimeFigureOut">
              <a:rPr lang="en-US" smtClean="0"/>
              <a:t>4/2/16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8114C-C97D-6F49-879B-A4E317862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49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8114C-C97D-6F49-879B-A4E3178624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28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5EAE-C8AA-9B40-838A-C12A71E03324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2684-F2B0-C54C-B5F0-9D3B74B4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5EAE-C8AA-9B40-838A-C12A71E03324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2684-F2B0-C54C-B5F0-9D3B74B4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1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5EAE-C8AA-9B40-838A-C12A71E03324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2684-F2B0-C54C-B5F0-9D3B74B4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6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5EAE-C8AA-9B40-838A-C12A71E03324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2684-F2B0-C54C-B5F0-9D3B74B4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9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5EAE-C8AA-9B40-838A-C12A71E03324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2684-F2B0-C54C-B5F0-9D3B74B4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5EAE-C8AA-9B40-838A-C12A71E03324}" type="datetimeFigureOut">
              <a:rPr lang="en-US" smtClean="0"/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2684-F2B0-C54C-B5F0-9D3B74B4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5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5EAE-C8AA-9B40-838A-C12A71E03324}" type="datetimeFigureOut">
              <a:rPr lang="en-US" smtClean="0"/>
              <a:t>4/2/16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2684-F2B0-C54C-B5F0-9D3B74B4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4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5EAE-C8AA-9B40-838A-C12A71E03324}" type="datetimeFigureOut">
              <a:rPr lang="en-US" smtClean="0"/>
              <a:t>4/2/16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2684-F2B0-C54C-B5F0-9D3B74B4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3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5EAE-C8AA-9B40-838A-C12A71E03324}" type="datetimeFigureOut">
              <a:rPr lang="en-US" smtClean="0"/>
              <a:t>4/2/16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2684-F2B0-C54C-B5F0-9D3B74B4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7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5EAE-C8AA-9B40-838A-C12A71E03324}" type="datetimeFigureOut">
              <a:rPr lang="en-US" smtClean="0"/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2684-F2B0-C54C-B5F0-9D3B74B4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9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5EAE-C8AA-9B40-838A-C12A71E03324}" type="datetimeFigureOut">
              <a:rPr lang="en-US" smtClean="0"/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2684-F2B0-C54C-B5F0-9D3B74B4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2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35EAE-C8AA-9B40-838A-C12A71E03324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92684-F2B0-C54C-B5F0-9D3B74B4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7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00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491" y="577342"/>
            <a:ext cx="7888542" cy="570744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8" name="Left Bracket 7"/>
          <p:cNvSpPr/>
          <p:nvPr/>
        </p:nvSpPr>
        <p:spPr>
          <a:xfrm>
            <a:off x="0" y="1"/>
            <a:ext cx="428625" cy="6858000"/>
          </a:xfrm>
          <a:prstGeom prst="leftBracket">
            <a:avLst/>
          </a:prstGeom>
          <a:pattFill prst="narHorz">
            <a:fgClr>
              <a:srgbClr val="CDA028"/>
            </a:fgClr>
            <a:bgClr>
              <a:srgbClr val="804000"/>
            </a:bgClr>
          </a:patt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/>
          <p:cNvSpPr/>
          <p:nvPr/>
        </p:nvSpPr>
        <p:spPr>
          <a:xfrm>
            <a:off x="8715375" y="0"/>
            <a:ext cx="428625" cy="6858000"/>
          </a:xfrm>
          <a:prstGeom prst="leftBracket">
            <a:avLst/>
          </a:prstGeom>
          <a:pattFill prst="narVert">
            <a:fgClr>
              <a:srgbClr val="CDA028"/>
            </a:fgClr>
            <a:bgClr>
              <a:srgbClr val="804000"/>
            </a:bgClr>
          </a:patt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/>
          <p:cNvSpPr/>
          <p:nvPr/>
        </p:nvSpPr>
        <p:spPr>
          <a:xfrm rot="5400000">
            <a:off x="4357686" y="2071688"/>
            <a:ext cx="428625" cy="9144001"/>
          </a:xfrm>
          <a:prstGeom prst="leftBracket">
            <a:avLst/>
          </a:prstGeom>
          <a:pattFill prst="narVert">
            <a:fgClr>
              <a:srgbClr val="CDA028"/>
            </a:fgClr>
            <a:bgClr>
              <a:srgbClr val="804000"/>
            </a:bgClr>
          </a:patt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/>
          <p:cNvSpPr/>
          <p:nvPr/>
        </p:nvSpPr>
        <p:spPr>
          <a:xfrm rot="5400000">
            <a:off x="4357686" y="-4341812"/>
            <a:ext cx="428625" cy="9144001"/>
          </a:xfrm>
          <a:prstGeom prst="leftBracket">
            <a:avLst/>
          </a:prstGeom>
          <a:pattFill prst="narVert">
            <a:fgClr>
              <a:srgbClr val="CDA028"/>
            </a:fgClr>
            <a:bgClr>
              <a:srgbClr val="804000"/>
            </a:bgClr>
          </a:patt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715375" y="0"/>
            <a:ext cx="428625" cy="444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-2" y="6413499"/>
            <a:ext cx="428625" cy="444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0" idx="0"/>
          </p:cNvCxnSpPr>
          <p:nvPr/>
        </p:nvCxnSpPr>
        <p:spPr>
          <a:xfrm>
            <a:off x="8653462" y="6429376"/>
            <a:ext cx="490537" cy="428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0" y="15876"/>
            <a:ext cx="490537" cy="428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3456" y="444502"/>
            <a:ext cx="4700178" cy="74317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halkduster"/>
                <a:cs typeface="Chalkduster"/>
              </a:rPr>
              <a:t>Let’s go back to </a:t>
            </a:r>
            <a:r>
              <a:rPr lang="en-US" sz="3200" dirty="0" smtClean="0">
                <a:solidFill>
                  <a:srgbClr val="66FFFF"/>
                </a:solidFill>
                <a:latin typeface="Chalkduster"/>
                <a:cs typeface="Chalkduster"/>
              </a:rPr>
              <a:t>s</a:t>
            </a:r>
            <a:r>
              <a:rPr lang="en-US" sz="3200" dirty="0" smtClean="0">
                <a:solidFill>
                  <a:srgbClr val="FF0080"/>
                </a:solidFill>
                <a:latin typeface="Chalkduster"/>
                <a:cs typeface="Chalkduster"/>
              </a:rPr>
              <a:t>c</a:t>
            </a:r>
            <a:r>
              <a:rPr lang="en-US" sz="3200" dirty="0" smtClean="0">
                <a:solidFill>
                  <a:srgbClr val="FFFF00"/>
                </a:solidFill>
                <a:latin typeface="Chalkduster"/>
                <a:cs typeface="Chalkduster"/>
              </a:rPr>
              <a:t>h</a:t>
            </a:r>
            <a:r>
              <a:rPr lang="en-US" sz="3200" dirty="0" smtClean="0">
                <a:solidFill>
                  <a:srgbClr val="00FF80"/>
                </a:solidFill>
                <a:latin typeface="Chalkduster"/>
                <a:cs typeface="Chalkduster"/>
              </a:rPr>
              <a:t>o</a:t>
            </a:r>
            <a:r>
              <a:rPr lang="en-US" sz="3200" dirty="0" smtClean="0">
                <a:solidFill>
                  <a:srgbClr val="FF8000"/>
                </a:solidFill>
                <a:latin typeface="Chalkduster"/>
                <a:cs typeface="Chalkduster"/>
              </a:rPr>
              <a:t>o</a:t>
            </a:r>
            <a:r>
              <a:rPr lang="en-US" sz="3200" dirty="0" smtClean="0">
                <a:solidFill>
                  <a:srgbClr val="6666FF"/>
                </a:solidFill>
                <a:latin typeface="Chalkduster"/>
                <a:cs typeface="Chalkduster"/>
              </a:rPr>
              <a:t>l</a:t>
            </a:r>
            <a:endParaRPr lang="en-US" sz="3200" dirty="0">
              <a:solidFill>
                <a:srgbClr val="6666FF"/>
              </a:solidFill>
              <a:latin typeface="Chalkduster"/>
              <a:cs typeface="Chalkduster"/>
            </a:endParaRPr>
          </a:p>
        </p:txBody>
      </p:sp>
      <p:pic>
        <p:nvPicPr>
          <p:cNvPr id="20" name="Picture 19" descr="back-to-school_23-214750308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92" y="577342"/>
            <a:ext cx="3105210" cy="570744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786252" y="1072208"/>
            <a:ext cx="492912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80"/>
                </a:solidFill>
                <a:latin typeface="Chalkduster"/>
                <a:cs typeface="Chalkduster"/>
              </a:rPr>
              <a:t>Hello friends!</a:t>
            </a:r>
          </a:p>
          <a:p>
            <a:endParaRPr lang="en-US" sz="1000" dirty="0">
              <a:solidFill>
                <a:srgbClr val="FFFFFF"/>
              </a:solidFill>
              <a:latin typeface="Chalkduster"/>
              <a:cs typeface="Chalkduster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Let’s try 2 relive our </a:t>
            </a:r>
            <a:r>
              <a:rPr lang="en-US" dirty="0" smtClean="0">
                <a:solidFill>
                  <a:srgbClr val="FF8000"/>
                </a:solidFill>
                <a:latin typeface="Chalkduster"/>
                <a:cs typeface="Chalkduster"/>
              </a:rPr>
              <a:t>school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dirty="0" smtClean="0">
                <a:solidFill>
                  <a:srgbClr val="00FF80"/>
                </a:solidFill>
                <a:latin typeface="Chalkduster"/>
                <a:cs typeface="Chalkduster"/>
              </a:rPr>
              <a:t>days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 after a decade! We are never too old to jump on the school bus &amp; take a </a:t>
            </a:r>
            <a:r>
              <a:rPr lang="en-US" dirty="0" smtClean="0">
                <a:solidFill>
                  <a:srgbClr val="FFFF00"/>
                </a:solidFill>
                <a:latin typeface="Chalkduster"/>
                <a:cs typeface="Chalkduster"/>
              </a:rPr>
              <a:t>wild </a:t>
            </a:r>
            <a:r>
              <a:rPr lang="en-US" dirty="0" smtClean="0">
                <a:solidFill>
                  <a:srgbClr val="6666FF"/>
                </a:solidFill>
                <a:latin typeface="Chalkduster"/>
                <a:cs typeface="Chalkduster"/>
              </a:rPr>
              <a:t>ride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! </a:t>
            </a:r>
          </a:p>
          <a:p>
            <a:endParaRPr lang="en-US" sz="1000" dirty="0">
              <a:solidFill>
                <a:srgbClr val="FFFFFF"/>
              </a:solidFill>
              <a:latin typeface="Chalkduster"/>
              <a:cs typeface="Chalkduster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So fasten </a:t>
            </a:r>
            <a:r>
              <a:rPr lang="en-US" dirty="0">
                <a:solidFill>
                  <a:srgbClr val="FFFFFF"/>
                </a:solidFill>
                <a:latin typeface="Chalkduster"/>
                <a:cs typeface="Chalkduster"/>
              </a:rPr>
              <a:t>U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r seatbelts &amp; tell </a:t>
            </a:r>
            <a:r>
              <a:rPr lang="en-US" dirty="0">
                <a:solidFill>
                  <a:srgbClr val="FFFFFF"/>
                </a:solidFill>
                <a:latin typeface="Chalkduster"/>
                <a:cs typeface="Chalkduster"/>
              </a:rPr>
              <a:t>U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r </a:t>
            </a:r>
          </a:p>
          <a:p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bus-driver 2 drop u off at “</a:t>
            </a:r>
            <a:r>
              <a:rPr lang="en-US" dirty="0" smtClean="0">
                <a:solidFill>
                  <a:srgbClr val="66FFFF"/>
                </a:solidFill>
                <a:latin typeface="Chalkduster"/>
                <a:cs typeface="Chalkduster"/>
              </a:rPr>
              <a:t>Patel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dirty="0" smtClean="0">
                <a:solidFill>
                  <a:srgbClr val="00FF80"/>
                </a:solidFill>
                <a:latin typeface="Chalkduster"/>
                <a:cs typeface="Chalkduster"/>
              </a:rPr>
              <a:t>Residence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-</a:t>
            </a:r>
            <a:r>
              <a:rPr lang="en-US" dirty="0" smtClean="0">
                <a:solidFill>
                  <a:srgbClr val="FFFF00"/>
                </a:solidFill>
                <a:latin typeface="Chalkduster"/>
                <a:cs typeface="Chalkduster"/>
              </a:rPr>
              <a:t>School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 4 the </a:t>
            </a:r>
            <a:r>
              <a:rPr lang="en-US" dirty="0" smtClean="0">
                <a:solidFill>
                  <a:srgbClr val="FF0000"/>
                </a:solidFill>
                <a:latin typeface="Chalkduster"/>
                <a:cs typeface="Chalkduster"/>
              </a:rPr>
              <a:t>Cool</a:t>
            </a:r>
            <a:r>
              <a:rPr lang="en-US" dirty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dirty="0" smtClean="0">
                <a:solidFill>
                  <a:srgbClr val="FF8000"/>
                </a:solidFill>
                <a:latin typeface="Chalkduster"/>
                <a:cs typeface="Chalkduster"/>
              </a:rPr>
              <a:t>Kids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” on 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April 23</a:t>
            </a:r>
            <a:r>
              <a:rPr lang="en-US" baseline="30000" dirty="0" smtClean="0">
                <a:solidFill>
                  <a:srgbClr val="FFFFFF"/>
                </a:solidFill>
                <a:latin typeface="Chalkduster"/>
                <a:cs typeface="Chalkduster"/>
              </a:rPr>
              <a:t>rd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at 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7pm-??</a:t>
            </a:r>
            <a:endParaRPr lang="en-US" dirty="0">
              <a:solidFill>
                <a:srgbClr val="FFFFFF"/>
              </a:solidFill>
              <a:latin typeface="Chalkduster"/>
              <a:cs typeface="Chalkduster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86253" y="3839643"/>
            <a:ext cx="47247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FF0080"/>
              </a:solidFill>
              <a:latin typeface="Chalkduster"/>
              <a:cs typeface="Chalkduster"/>
            </a:endParaRPr>
          </a:p>
          <a:p>
            <a:r>
              <a:rPr lang="en-US" dirty="0" smtClean="0">
                <a:solidFill>
                  <a:srgbClr val="FF0080"/>
                </a:solidFill>
                <a:latin typeface="Chalkduster"/>
                <a:cs typeface="Chalkduster"/>
              </a:rPr>
              <a:t>P.S.</a:t>
            </a:r>
            <a:r>
              <a:rPr lang="en-US" dirty="0" smtClean="0">
                <a:solidFill>
                  <a:schemeClr val="bg1"/>
                </a:solidFill>
                <a:latin typeface="Chalkduster"/>
                <a:cs typeface="Chalkduster"/>
              </a:rPr>
              <a:t>- Please bring individual </a:t>
            </a:r>
          </a:p>
          <a:p>
            <a:r>
              <a:rPr lang="en-US" dirty="0" smtClean="0">
                <a:solidFill>
                  <a:srgbClr val="FFFF00"/>
                </a:solidFill>
                <a:latin typeface="Chalkduster"/>
                <a:cs typeface="Chalkduster"/>
              </a:rPr>
              <a:t>photo</a:t>
            </a:r>
            <a:r>
              <a:rPr lang="en-US" dirty="0" smtClean="0">
                <a:solidFill>
                  <a:schemeClr val="bg1"/>
                </a:solidFill>
                <a:latin typeface="Chalkduster"/>
                <a:cs typeface="Chalkduster"/>
              </a:rPr>
              <a:t> for the </a:t>
            </a:r>
            <a:r>
              <a:rPr lang="en-US" dirty="0" smtClean="0">
                <a:solidFill>
                  <a:srgbClr val="00FF80"/>
                </a:solidFill>
                <a:latin typeface="Chalkduster"/>
                <a:cs typeface="Chalkduster"/>
              </a:rPr>
              <a:t>party</a:t>
            </a:r>
          </a:p>
          <a:p>
            <a:r>
              <a:rPr lang="en-US" dirty="0" smtClean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</a:p>
          <a:p>
            <a:r>
              <a:rPr lang="en-US" dirty="0" smtClean="0">
                <a:solidFill>
                  <a:srgbClr val="FF0080"/>
                </a:solidFill>
                <a:latin typeface="Chalkduster"/>
                <a:cs typeface="Chalkduster"/>
              </a:rPr>
              <a:t>Homework</a:t>
            </a:r>
            <a:r>
              <a:rPr lang="en-US" dirty="0" smtClean="0">
                <a:solidFill>
                  <a:schemeClr val="bg1"/>
                </a:solidFill>
                <a:latin typeface="Chalkduster"/>
                <a:cs typeface="Chalkduster"/>
              </a:rPr>
              <a:t>: Dress up as </a:t>
            </a:r>
            <a:r>
              <a:rPr lang="en-US" dirty="0" smtClean="0">
                <a:solidFill>
                  <a:srgbClr val="FF8000"/>
                </a:solidFill>
                <a:latin typeface="Chalkduster"/>
                <a:cs typeface="Chalkduster"/>
              </a:rPr>
              <a:t>school</a:t>
            </a:r>
            <a:r>
              <a:rPr lang="en-US" dirty="0" smtClean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halkduster"/>
                <a:cs typeface="Chalkduster"/>
              </a:rPr>
              <a:t>kids</a:t>
            </a:r>
            <a:r>
              <a:rPr lang="en-US" dirty="0" smtClean="0">
                <a:solidFill>
                  <a:srgbClr val="66FFFF"/>
                </a:solidFill>
                <a:latin typeface="Chalkduster"/>
                <a:cs typeface="Chalkduster"/>
              </a:rPr>
              <a:t> </a:t>
            </a:r>
            <a:r>
              <a:rPr lang="en-US" dirty="0" smtClean="0">
                <a:solidFill>
                  <a:srgbClr val="00FF80"/>
                </a:solidFill>
                <a:latin typeface="Chalkduster"/>
                <a:cs typeface="Chalkduster"/>
              </a:rPr>
              <a:t>mandatory</a:t>
            </a:r>
            <a:r>
              <a:rPr lang="en-US" dirty="0" smtClean="0">
                <a:solidFill>
                  <a:srgbClr val="66FFFF"/>
                </a:solidFill>
                <a:latin typeface="Chalkduster"/>
                <a:cs typeface="Chalkduster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halkduster"/>
                <a:cs typeface="Chalkduster"/>
              </a:rPr>
              <a:t>for </a:t>
            </a:r>
            <a:r>
              <a:rPr lang="en-US" dirty="0" smtClean="0">
                <a:solidFill>
                  <a:srgbClr val="66FFFF"/>
                </a:solidFill>
                <a:latin typeface="Chalkduster"/>
                <a:cs typeface="Chalkduster"/>
              </a:rPr>
              <a:t>adults</a:t>
            </a:r>
            <a:r>
              <a:rPr lang="en-US" dirty="0" smtClean="0">
                <a:solidFill>
                  <a:schemeClr val="bg1"/>
                </a:solidFill>
                <a:latin typeface="Chalkduster"/>
                <a:cs typeface="Chalkduster"/>
              </a:rPr>
              <a:t> &lt; </a:t>
            </a:r>
            <a:r>
              <a:rPr lang="en-US" dirty="0" smtClean="0">
                <a:solidFill>
                  <a:srgbClr val="FF0080"/>
                </a:solidFill>
                <a:latin typeface="Chalkduster"/>
                <a:cs typeface="Chalkduster"/>
              </a:rPr>
              <a:t>70</a:t>
            </a:r>
            <a:r>
              <a:rPr lang="en-US" dirty="0" smtClean="0">
                <a:solidFill>
                  <a:schemeClr val="bg1"/>
                </a:solidFill>
                <a:latin typeface="Chalkduster"/>
                <a:cs typeface="Chalkduster"/>
              </a:rPr>
              <a:t>!!</a:t>
            </a:r>
          </a:p>
          <a:p>
            <a:endParaRPr lang="en-US" sz="1000" dirty="0" smtClean="0">
              <a:solidFill>
                <a:srgbClr val="FF0080"/>
              </a:solidFill>
              <a:latin typeface="Chalkduster"/>
              <a:cs typeface="Chalkduster"/>
            </a:endParaRPr>
          </a:p>
          <a:p>
            <a:r>
              <a:rPr lang="en-US" dirty="0" smtClean="0">
                <a:solidFill>
                  <a:srgbClr val="FF0080"/>
                </a:solidFill>
                <a:latin typeface="Chalkduster"/>
                <a:cs typeface="Chalkduster"/>
              </a:rPr>
              <a:t>Deadline</a:t>
            </a:r>
            <a:r>
              <a:rPr lang="en-US" dirty="0" smtClean="0">
                <a:solidFill>
                  <a:schemeClr val="bg1"/>
                </a:solidFill>
                <a:latin typeface="Chalkduster"/>
                <a:cs typeface="Chalkduster"/>
              </a:rPr>
              <a:t>: R.S.V.P </a:t>
            </a:r>
            <a:r>
              <a:rPr lang="en-US" dirty="0" smtClean="0">
                <a:solidFill>
                  <a:schemeClr val="bg1"/>
                </a:solidFill>
                <a:latin typeface="Chalkduster"/>
                <a:cs typeface="Chalkduster"/>
              </a:rPr>
              <a:t>by April 10</a:t>
            </a:r>
            <a:endParaRPr lang="en-US" dirty="0" smtClean="0">
              <a:solidFill>
                <a:schemeClr val="bg1"/>
              </a:solidFill>
              <a:latin typeface="Chalkduster"/>
              <a:cs typeface="Chalkduster"/>
            </a:endParaRPr>
          </a:p>
          <a:p>
            <a:r>
              <a:rPr lang="en-US" dirty="0" smtClean="0">
                <a:solidFill>
                  <a:srgbClr val="FFFF00"/>
                </a:solidFill>
                <a:latin typeface="Chalkduster"/>
                <a:cs typeface="Chalkduster"/>
              </a:rPr>
              <a:t>Head-Mistress:</a:t>
            </a:r>
            <a:r>
              <a:rPr lang="en-US" dirty="0" smtClean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dirty="0" err="1" smtClean="0">
                <a:solidFill>
                  <a:srgbClr val="FF0080"/>
                </a:solidFill>
                <a:latin typeface="Chalkduster"/>
                <a:cs typeface="Chalkduster"/>
              </a:rPr>
              <a:t>Sheetal</a:t>
            </a:r>
            <a:r>
              <a:rPr lang="en-US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halkduster"/>
                <a:cs typeface="Chalkduster"/>
              </a:rPr>
              <a:t>952-250-0981</a:t>
            </a:r>
          </a:p>
          <a:p>
            <a:r>
              <a:rPr lang="en-US" dirty="0" smtClean="0">
                <a:solidFill>
                  <a:srgbClr val="FF6600"/>
                </a:solidFill>
                <a:latin typeface="Chalkduster"/>
                <a:cs typeface="Chalkduster"/>
              </a:rPr>
              <a:t>Superintendent</a:t>
            </a:r>
            <a:r>
              <a:rPr lang="en-US" dirty="0" smtClean="0">
                <a:solidFill>
                  <a:srgbClr val="00FF80"/>
                </a:solidFill>
                <a:latin typeface="Chalkduster"/>
                <a:cs typeface="Chalkduster"/>
              </a:rPr>
              <a:t>: </a:t>
            </a:r>
            <a:r>
              <a:rPr lang="en-US" dirty="0" smtClean="0">
                <a:solidFill>
                  <a:srgbClr val="66FFFF"/>
                </a:solidFill>
                <a:latin typeface="Chalkduster"/>
                <a:cs typeface="Chalkduster"/>
              </a:rPr>
              <a:t>Mayank </a:t>
            </a:r>
            <a:r>
              <a:rPr lang="en-US" sz="1200" dirty="0" smtClean="0">
                <a:solidFill>
                  <a:schemeClr val="bg1"/>
                </a:solidFill>
                <a:latin typeface="Chalkduster"/>
                <a:cs typeface="Chalkduster"/>
              </a:rPr>
              <a:t>952-818-4523</a:t>
            </a:r>
          </a:p>
          <a:p>
            <a:endParaRPr lang="en-US" dirty="0" smtClean="0">
              <a:solidFill>
                <a:srgbClr val="66FFFF"/>
              </a:solidFill>
              <a:latin typeface="Chalkduster"/>
              <a:cs typeface="Chalkduster"/>
            </a:endParaRPr>
          </a:p>
          <a:p>
            <a:endParaRPr lang="en-US" dirty="0">
              <a:solidFill>
                <a:srgbClr val="66FFFF"/>
              </a:solidFill>
              <a:latin typeface="Chalkduster"/>
              <a:cs typeface="Chalkduster"/>
            </a:endParaRPr>
          </a:p>
        </p:txBody>
      </p:sp>
      <p:pic>
        <p:nvPicPr>
          <p:cNvPr id="28" name="Picture 27" descr="fake-geeky-looking-teenage-girl-18822310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" t="868" r="14227" b="8454"/>
          <a:stretch/>
        </p:blipFill>
        <p:spPr>
          <a:xfrm>
            <a:off x="7828213" y="3549194"/>
            <a:ext cx="887162" cy="1171211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6515228" y="4470277"/>
            <a:ext cx="131298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597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10195</TotalTime>
  <Words>119</Words>
  <Application>Microsoft Macintosh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Let’s go back to school</vt:lpstr>
    </vt:vector>
  </TitlesOfParts>
  <Company>Intel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Mayank Patel</dc:creator>
  <cp:lastModifiedBy>Mayank Patel</cp:lastModifiedBy>
  <cp:revision>24</cp:revision>
  <dcterms:created xsi:type="dcterms:W3CDTF">2016-03-26T22:09:26Z</dcterms:created>
  <dcterms:modified xsi:type="dcterms:W3CDTF">2016-04-03T03:59:55Z</dcterms:modified>
</cp:coreProperties>
</file>