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7" r:id="rId3"/>
    <p:sldId id="262" r:id="rId4"/>
    <p:sldId id="267" r:id="rId5"/>
    <p:sldId id="269" r:id="rId6"/>
    <p:sldId id="258" r:id="rId7"/>
    <p:sldId id="264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4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665E195-C89C-4871-8AE9-903FDB8B6D9D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60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zheimersblog.org/2013/08/19/alzheimers-caregiving-theres-app-that/" TargetMode="External"/><Relationship Id="rId2" Type="http://schemas.openxmlformats.org/officeDocument/2006/relationships/hyperlink" Target="http://www.caregiverslibrary.org/caregivers-resources/grp-diseases/hsgrp-alzheimers-disease/dealing-with-aggressive-behavior-article.aspx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ALZHEIMER CARE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														Name- </a:t>
            </a:r>
            <a:r>
              <a:rPr lang="en-US" sz="9600" dirty="0"/>
              <a:t>Sheetal Singh</a:t>
            </a:r>
          </a:p>
          <a:p>
            <a:r>
              <a:rPr lang="en-US" sz="9600" dirty="0"/>
              <a:t>														NUID- </a:t>
            </a:r>
            <a:r>
              <a:rPr lang="en-US" sz="11200" dirty="0"/>
              <a:t>001672346.</a:t>
            </a:r>
            <a:endParaRPr lang="en-US" sz="11200" dirty="0"/>
          </a:p>
          <a:p>
            <a:endParaRPr lang="en-US" sz="9600" dirty="0"/>
          </a:p>
          <a:p>
            <a:r>
              <a:rPr lang="en-US" sz="9600" dirty="0" smtClean="0"/>
              <a:t>														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8000" b="1" dirty="0" smtClean="0"/>
              <a:t>                                                            Presented By- SHEETAL SINGH</a:t>
            </a:r>
          </a:p>
          <a:p>
            <a:r>
              <a:rPr lang="en-US" sz="8000" b="1" dirty="0" smtClean="0"/>
              <a:t>                                                                          NUID-  001617783</a:t>
            </a:r>
          </a:p>
          <a:p>
            <a:r>
              <a:rPr lang="en-US" sz="8000" dirty="0" smtClean="0"/>
              <a:t>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US" sz="8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dirty="0"/>
              <a:t>The basic thought behind this idea is to help Alzheimer patients to live a better and smoother </a:t>
            </a:r>
            <a:r>
              <a:rPr lang="en-US" sz="3600" dirty="0" smtClean="0"/>
              <a:t>life.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The </a:t>
            </a:r>
            <a:r>
              <a:rPr lang="en-US" sz="3600" dirty="0"/>
              <a:t>idea is to build an application where the patient will be assigned a caretaker. The caretaker will keep track of the patient medications and well-being.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7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ECOSYSTEM MODEL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documents.lucidchart.com/documents/197ce06f-1430-4699-ba2a-b2b322f7dfca/pages/0_0?a=1378&amp;x=93&amp;y=-17&amp;w=1474&amp;h=1254&amp;store=1&amp;accept=image%2F*&amp;auth=LCA%208cebdc323f06f4ee54cb2fca05a8d3d46a1a62e1-ts%3D14613781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8" y="1417638"/>
            <a:ext cx="11450782" cy="52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24075" y="2919413"/>
            <a:ext cx="2376488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420100" y="4102100"/>
            <a:ext cx="2371725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MANAGER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72111" y="3733931"/>
            <a:ext cx="1804942" cy="8413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YOGA TEACHER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2979" y="4995728"/>
            <a:ext cx="2097882" cy="8413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CAREGIVER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37573" y="4760672"/>
            <a:ext cx="1674018" cy="8413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VIDEO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52981" y="3850745"/>
            <a:ext cx="50962" cy="116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01220" y="4309616"/>
            <a:ext cx="1648512" cy="87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002881" y="1883571"/>
            <a:ext cx="2376488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RECEPTIONIST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016740" y="2636125"/>
            <a:ext cx="253605" cy="339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200402" y="3850745"/>
            <a:ext cx="6312" cy="114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657600" y="2498725"/>
            <a:ext cx="485942" cy="41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71280" y="3273774"/>
            <a:ext cx="2021119" cy="177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0" idx="2"/>
          </p:cNvCxnSpPr>
          <p:nvPr/>
        </p:nvCxnSpPr>
        <p:spPr>
          <a:xfrm flipV="1">
            <a:off x="4440861" y="5181360"/>
            <a:ext cx="1396712" cy="235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5878283" y="2650209"/>
            <a:ext cx="2089832" cy="101687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PLAY MUSIC,ETC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 Requests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0503" y="2596360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Receptionist </a:t>
            </a:r>
            <a:r>
              <a:rPr lang="en-US" sz="2600" dirty="0"/>
              <a:t>at the </a:t>
            </a:r>
            <a:r>
              <a:rPr lang="en-US" sz="2600" dirty="0" smtClean="0"/>
              <a:t>hospital logs in </a:t>
            </a:r>
            <a:r>
              <a:rPr lang="en-US" sz="2600" dirty="0" smtClean="0"/>
              <a:t>into the system. A </a:t>
            </a:r>
            <a:r>
              <a:rPr lang="en-US" sz="2600" dirty="0" smtClean="0"/>
              <a:t>patient comes </a:t>
            </a:r>
            <a:r>
              <a:rPr lang="en-US" sz="2600" dirty="0" smtClean="0"/>
              <a:t>up. Add the </a:t>
            </a:r>
            <a:r>
              <a:rPr lang="en-US" sz="2600" dirty="0" smtClean="0"/>
              <a:t>patient for checkup and send request to the doctor.</a:t>
            </a:r>
            <a:endParaRPr lang="en-US" sz="2600" dirty="0" smtClean="0"/>
          </a:p>
          <a:p>
            <a:r>
              <a:rPr lang="en-US" sz="2600" dirty="0" smtClean="0"/>
              <a:t> </a:t>
            </a:r>
            <a:r>
              <a:rPr lang="en-US" sz="2600" dirty="0" smtClean="0"/>
              <a:t>Doctor receives the request sent by Receptionist. Doctor first assigns the project to himself/herself and then processes the request. </a:t>
            </a:r>
          </a:p>
          <a:p>
            <a:r>
              <a:rPr lang="en-US" sz="2600" dirty="0" smtClean="0"/>
              <a:t>The doctor checks the patient and inform the Receptionist about the </a:t>
            </a:r>
            <a:r>
              <a:rPr lang="en-US" sz="2600" dirty="0" err="1" smtClean="0"/>
              <a:t>behavioural</a:t>
            </a:r>
            <a:r>
              <a:rPr lang="en-US" sz="2600" dirty="0" smtClean="0"/>
              <a:t> problems and also next checkup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Requests …contd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961" y="2089728"/>
            <a:ext cx="105156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Receptionist can see the patient </a:t>
            </a:r>
            <a:r>
              <a:rPr lang="en-US" sz="2400" dirty="0" err="1"/>
              <a:t>behavioural</a:t>
            </a:r>
            <a:r>
              <a:rPr lang="en-US" sz="2400" dirty="0"/>
              <a:t> problems as well as other details.</a:t>
            </a:r>
          </a:p>
          <a:p>
            <a:r>
              <a:rPr lang="en-US" sz="2400" dirty="0"/>
              <a:t>Doctor can view all the requests raised for various patients</a:t>
            </a:r>
          </a:p>
          <a:p>
            <a:r>
              <a:rPr lang="en-US" sz="2400" b="1" dirty="0" smtClean="0"/>
              <a:t> </a:t>
            </a:r>
            <a:r>
              <a:rPr lang="en-US" sz="2400" b="1" dirty="0"/>
              <a:t>Doctors </a:t>
            </a:r>
            <a:r>
              <a:rPr lang="en-US" sz="2400" dirty="0" smtClean="0"/>
              <a:t>then have an option of sending the patient request to the caregiver for further care. </a:t>
            </a:r>
            <a:r>
              <a:rPr lang="en-US" sz="2400" dirty="0" smtClean="0"/>
              <a:t>Doctor pass the request to </a:t>
            </a:r>
            <a:r>
              <a:rPr lang="en-US" sz="2400" dirty="0" smtClean="0"/>
              <a:t>Caregiver Department.</a:t>
            </a:r>
            <a:endParaRPr lang="en-US" sz="2400" dirty="0" smtClean="0"/>
          </a:p>
          <a:p>
            <a:r>
              <a:rPr lang="en-US" sz="2400" b="1" dirty="0" smtClean="0"/>
              <a:t>Caregiver </a:t>
            </a:r>
            <a:r>
              <a:rPr lang="en-US" sz="2400" dirty="0" smtClean="0"/>
              <a:t>when </a:t>
            </a:r>
            <a:r>
              <a:rPr lang="en-US" sz="2400" dirty="0"/>
              <a:t>logs in can see list of request from the doctor. He / She assigns the </a:t>
            </a:r>
            <a:r>
              <a:rPr lang="en-US" sz="2400" dirty="0" smtClean="0"/>
              <a:t>patient to </a:t>
            </a:r>
            <a:r>
              <a:rPr lang="en-US" sz="2400" dirty="0"/>
              <a:t>him/her self and process the </a:t>
            </a:r>
            <a:r>
              <a:rPr lang="en-US" sz="2400" dirty="0" smtClean="0"/>
              <a:t>patient’s request </a:t>
            </a:r>
            <a:r>
              <a:rPr lang="en-US" sz="2400" dirty="0" smtClean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57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 Requests </a:t>
            </a:r>
            <a:r>
              <a:rPr lang="en-US" b="1" dirty="0" smtClean="0"/>
              <a:t>…contd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9849"/>
          </a:xfrm>
        </p:spPr>
        <p:txBody>
          <a:bodyPr>
            <a:normAutofit/>
          </a:bodyPr>
          <a:lstStyle/>
          <a:p>
            <a:r>
              <a:rPr lang="en-US" sz="2400" b="1" dirty="0"/>
              <a:t>Caregiver</a:t>
            </a:r>
            <a:r>
              <a:rPr lang="en-US" sz="2400" dirty="0"/>
              <a:t> further decides what treatment a patient has to be given on the basis of </a:t>
            </a:r>
            <a:r>
              <a:rPr lang="en-US" sz="2400" dirty="0" err="1"/>
              <a:t>behavioural</a:t>
            </a:r>
            <a:r>
              <a:rPr lang="en-US" sz="2400" dirty="0"/>
              <a:t> problems.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Caregiver</a:t>
            </a:r>
            <a:r>
              <a:rPr lang="en-US" sz="2400" dirty="0" smtClean="0"/>
              <a:t> can provide him various treatments like Creating routine report, displaying their family pictures, play music and even assign them to Yoga teacher as per </a:t>
            </a:r>
            <a:r>
              <a:rPr lang="en-US" sz="2400" dirty="0" err="1" smtClean="0"/>
              <a:t>behavioural</a:t>
            </a:r>
            <a:r>
              <a:rPr lang="en-US" sz="2400" dirty="0" smtClean="0"/>
              <a:t> problem.</a:t>
            </a:r>
            <a:endParaRPr lang="en-US" sz="2400" dirty="0" smtClean="0"/>
          </a:p>
          <a:p>
            <a:r>
              <a:rPr lang="en-US" sz="2400" b="1" dirty="0" smtClean="0"/>
              <a:t>Yoga</a:t>
            </a:r>
            <a:r>
              <a:rPr lang="en-US" sz="2400" dirty="0" smtClean="0"/>
              <a:t> </a:t>
            </a:r>
            <a:r>
              <a:rPr lang="en-US" sz="2400" b="1" dirty="0" smtClean="0"/>
              <a:t>Teacher</a:t>
            </a:r>
            <a:r>
              <a:rPr lang="en-US" sz="2400" dirty="0" smtClean="0"/>
              <a:t> can see the list of requests from caretaker and assign the request to himself and provide schedule for the patient.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03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US" b="1" dirty="0" smtClean="0"/>
              <a:t>Work Requests </a:t>
            </a:r>
            <a:r>
              <a:rPr lang="en-US" b="1" dirty="0"/>
              <a:t>…</a:t>
            </a:r>
            <a:r>
              <a:rPr lang="en-US" b="1" dirty="0" smtClean="0"/>
              <a:t>contd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6525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SystemSecurity</a:t>
            </a:r>
            <a:r>
              <a:rPr lang="en-US" sz="2800" dirty="0" smtClean="0"/>
              <a:t> Manager role to maintain the security of overall application, so that the data is not visible to unauthorized clients.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57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09155" y="2710873"/>
            <a:ext cx="10553700" cy="363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http://ecaregivers.com/2015/10/every-caregiver-should-know-these-tips-for-dealing-with-difficult-behaviors-in-alzheimers/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http://www.caregiverslibrary.org/caregivers-resources/grp-diseases/hsgrp-alzheimers-disease/dealing-with-aggressive-behavior-article.aspx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http://www.alzheimersblog.org/2013/08/19/alzheimers-caregiving-theres-app-that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EFEFB8-71C6-4A9E-8EF9-0768355D7E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428</TotalTime>
  <Words>332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ALZHEIMER CARE </vt:lpstr>
      <vt:lpstr>Problem Statement</vt:lpstr>
      <vt:lpstr>ECOSYSTEM MODEL</vt:lpstr>
      <vt:lpstr>WORK FLOW</vt:lpstr>
      <vt:lpstr>Work Requests </vt:lpstr>
      <vt:lpstr>Work Requests …contd</vt:lpstr>
      <vt:lpstr>Work Requests …contd</vt:lpstr>
      <vt:lpstr>Work Requests …contd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FOR DISABLED CHILDREN</dc:title>
  <dc:creator>jayanti jha</dc:creator>
  <cp:keywords/>
  <cp:lastModifiedBy>Sheetal</cp:lastModifiedBy>
  <cp:revision>25</cp:revision>
  <dcterms:created xsi:type="dcterms:W3CDTF">2015-12-09T04:31:59Z</dcterms:created>
  <dcterms:modified xsi:type="dcterms:W3CDTF">2016-04-23T04:04:04Z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TC034605309991</vt:lpwstr>
  </property>
</Properties>
</file>