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Sheetal</a:t>
            </a:r>
            <a:r>
              <a:rPr lang="en-US" dirty="0"/>
              <a:t> </a:t>
            </a:r>
            <a:r>
              <a:rPr lang="en-US" dirty="0" err="1"/>
              <a:t>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1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Topic (Reason for selecting topic)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review will cover a real world scenario, because it is something that we face every weekend</a:t>
            </a:r>
          </a:p>
          <a:p>
            <a:r>
              <a:rPr lang="en-US" dirty="0"/>
              <a:t>There is more scope to learn and improve</a:t>
            </a:r>
          </a:p>
          <a:p>
            <a:r>
              <a:rPr lang="en-US" dirty="0"/>
              <a:t>Restaurant review had more choices and options where as best buy had limited number of choices</a:t>
            </a:r>
          </a:p>
          <a:p>
            <a:r>
              <a:rPr lang="en-US" dirty="0"/>
              <a:t>Restaurant reviews is something every single person is relatable to even kids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23337"/>
            <a:ext cx="6532685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83" y="125102"/>
            <a:ext cx="8135702" cy="65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5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9" y="0"/>
            <a:ext cx="6031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JS </a:t>
            </a:r>
          </a:p>
          <a:p>
            <a:r>
              <a:rPr lang="en-US" dirty="0"/>
              <a:t>REST(Using Spring) </a:t>
            </a:r>
          </a:p>
          <a:p>
            <a:r>
              <a:rPr lang="en-US" dirty="0"/>
              <a:t>Authentication &amp; Authorization </a:t>
            </a:r>
          </a:p>
          <a:p>
            <a:r>
              <a:rPr lang="en-US" dirty="0"/>
              <a:t>Spring </a:t>
            </a:r>
          </a:p>
          <a:p>
            <a:r>
              <a:rPr lang="en-US" dirty="0"/>
              <a:t> Service/DAO </a:t>
            </a:r>
          </a:p>
          <a:p>
            <a:r>
              <a:rPr lang="en-US" dirty="0"/>
              <a:t> Hibernate (Using Spring) </a:t>
            </a:r>
          </a:p>
          <a:p>
            <a:r>
              <a:rPr lang="en-US" dirty="0"/>
              <a:t>Hibernate Mapping ( One-to-many, One-to-one) </a:t>
            </a:r>
          </a:p>
          <a:p>
            <a:r>
              <a:rPr lang="en-US" dirty="0"/>
              <a:t>Database ( Primary Key, Foreign Key)</a:t>
            </a:r>
          </a:p>
        </p:txBody>
      </p:sp>
    </p:spTree>
    <p:extLst>
      <p:ext uri="{BB962C8B-B14F-4D97-AF65-F5344CB8AC3E}">
        <p14:creationId xmlns:p14="http://schemas.microsoft.com/office/powerpoint/2010/main" val="21681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Flow- Define all 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Guest -can add Reviews to restaurants. </a:t>
            </a:r>
          </a:p>
          <a:p>
            <a:r>
              <a:rPr lang="en-US" dirty="0"/>
              <a:t> Registered Customer </a:t>
            </a:r>
          </a:p>
          <a:p>
            <a:r>
              <a:rPr lang="en-US" dirty="0"/>
              <a:t>Add a new Restaurant  </a:t>
            </a:r>
          </a:p>
          <a:p>
            <a:r>
              <a:rPr lang="en-US" dirty="0"/>
              <a:t> Add Reviews </a:t>
            </a:r>
          </a:p>
          <a:p>
            <a:r>
              <a:rPr lang="en-US" dirty="0"/>
              <a:t>View Existing Reviews &amp; Replies </a:t>
            </a:r>
          </a:p>
          <a:p>
            <a:r>
              <a:rPr lang="en-US" dirty="0"/>
              <a:t>Customer Registration </a:t>
            </a:r>
          </a:p>
          <a:p>
            <a:r>
              <a:rPr lang="en-US" dirty="0"/>
              <a:t>Admin -Approves / Deletes </a:t>
            </a:r>
            <a:r>
              <a:rPr lang="en-US" dirty="0" err="1"/>
              <a:t>Resturant</a:t>
            </a:r>
            <a:r>
              <a:rPr lang="en-US" dirty="0"/>
              <a:t> </a:t>
            </a:r>
          </a:p>
          <a:p>
            <a:r>
              <a:rPr lang="en-US" dirty="0"/>
              <a:t>Adds new Restaurant and creates a Owner Account. </a:t>
            </a:r>
          </a:p>
          <a:p>
            <a:r>
              <a:rPr lang="en-US" dirty="0"/>
              <a:t>Owner - Register a new Restaurant </a:t>
            </a:r>
          </a:p>
          <a:p>
            <a:r>
              <a:rPr lang="en-US" dirty="0"/>
              <a:t> Reply to comments</a:t>
            </a:r>
          </a:p>
          <a:p>
            <a:r>
              <a:rPr lang="en-US" dirty="0"/>
              <a:t>View All Comments </a:t>
            </a:r>
          </a:p>
        </p:txBody>
      </p:sp>
    </p:spTree>
    <p:extLst>
      <p:ext uri="{BB962C8B-B14F-4D97-AF65-F5344CB8AC3E}">
        <p14:creationId xmlns:p14="http://schemas.microsoft.com/office/powerpoint/2010/main" val="112746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					THANK YOU</a:t>
            </a:r>
          </a:p>
        </p:txBody>
      </p:sp>
    </p:spTree>
    <p:extLst>
      <p:ext uri="{BB962C8B-B14F-4D97-AF65-F5344CB8AC3E}">
        <p14:creationId xmlns:p14="http://schemas.microsoft.com/office/powerpoint/2010/main" val="2138057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161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Restaurant review</vt:lpstr>
      <vt:lpstr>Choice of Topic (Reason for selecting topic)</vt:lpstr>
      <vt:lpstr>PowerPoint Presentation</vt:lpstr>
      <vt:lpstr>PowerPoint Presentation</vt:lpstr>
      <vt:lpstr>PowerPoint Presentation</vt:lpstr>
      <vt:lpstr>Application architecture</vt:lpstr>
      <vt:lpstr>Application Flow- Define all roles and responsibilities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</dc:title>
  <dc:creator>himana varsha</dc:creator>
  <cp:lastModifiedBy>himana varsha</cp:lastModifiedBy>
  <cp:revision>3</cp:revision>
  <dcterms:created xsi:type="dcterms:W3CDTF">2016-12-15T20:58:35Z</dcterms:created>
  <dcterms:modified xsi:type="dcterms:W3CDTF">2016-12-15T21:17:48Z</dcterms:modified>
</cp:coreProperties>
</file>