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2"/>
  </p:sldMasterIdLst>
  <p:sldIdLst>
    <p:sldId id="257" r:id="rId3"/>
    <p:sldId id="262" r:id="rId4"/>
    <p:sldId id="267" r:id="rId5"/>
    <p:sldId id="269" r:id="rId6"/>
    <p:sldId id="258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068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23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41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5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97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3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7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0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8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6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0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50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FINAL TEAM 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563" y="5027276"/>
            <a:ext cx="10734299" cy="218401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 smtClean="0"/>
              <a:t>						</a:t>
            </a:r>
            <a:r>
              <a:rPr lang="en-US" sz="9600" dirty="0"/>
              <a:t>	</a:t>
            </a:r>
            <a:r>
              <a:rPr lang="en-US" sz="9600" dirty="0" smtClean="0"/>
              <a:t>Sushma ParAmeshappa</a:t>
            </a:r>
          </a:p>
          <a:p>
            <a:r>
              <a:rPr lang="en-US" sz="9600" dirty="0" smtClean="0"/>
              <a:t>							Sheetal </a:t>
            </a:r>
            <a:r>
              <a:rPr lang="en-US" sz="9600" dirty="0"/>
              <a:t>Singh</a:t>
            </a:r>
          </a:p>
          <a:p>
            <a:pPr>
              <a:lnSpc>
                <a:spcPct val="120000"/>
              </a:lnSpc>
            </a:pPr>
            <a:r>
              <a:rPr lang="en-US" sz="9600" dirty="0" smtClean="0"/>
              <a:t>						  	Vinusha Reddy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	</a:t>
            </a:r>
            <a:r>
              <a:rPr lang="en-US" sz="9600" dirty="0" smtClean="0"/>
              <a:t>																				</a:t>
            </a:r>
          </a:p>
          <a:p>
            <a:r>
              <a:rPr lang="en-US" sz="9600" dirty="0" smtClean="0"/>
              <a:t>														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8000" dirty="0" smtClean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sz="80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4637" y="159037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Objective</a:t>
            </a:r>
            <a:endParaRPr 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7765" y="1180408"/>
            <a:ext cx="10753725" cy="47320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Data </a:t>
            </a:r>
            <a:r>
              <a:rPr lang="en-US" sz="3600" dirty="0" smtClean="0"/>
              <a:t>Modeling </a:t>
            </a:r>
            <a:r>
              <a:rPr lang="en-US" sz="3600" dirty="0" smtClean="0"/>
              <a:t>in Toad Data Modeler.</a:t>
            </a:r>
          </a:p>
          <a:p>
            <a:r>
              <a:rPr lang="en-US" sz="3600" dirty="0" smtClean="0"/>
              <a:t>Querying in </a:t>
            </a:r>
            <a:r>
              <a:rPr lang="en-US" sz="3600" dirty="0" smtClean="0"/>
              <a:t>MySQL</a:t>
            </a:r>
            <a:r>
              <a:rPr lang="en-US" sz="3600" dirty="0" smtClean="0"/>
              <a:t>, Oracle and SQL Server 2014.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Exporting and importing data from one database to another.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Creating and deploying OLAP cubes.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Generating reports in Power BI.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6027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 Model 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" y="1039092"/>
            <a:ext cx="11170227" cy="5673436"/>
          </a:xfrm>
        </p:spPr>
      </p:pic>
    </p:spTree>
    <p:extLst>
      <p:ext uri="{BB962C8B-B14F-4D97-AF65-F5344CB8AC3E}">
        <p14:creationId xmlns:p14="http://schemas.microsoft.com/office/powerpoint/2010/main" val="27419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5322" y="223662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EXPORT AND IMPORT DATA</a:t>
            </a:r>
            <a:endParaRPr 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5322" y="1213861"/>
            <a:ext cx="9905999" cy="5488275"/>
          </a:xfrm>
        </p:spPr>
        <p:txBody>
          <a:bodyPr>
            <a:noAutofit/>
          </a:bodyPr>
          <a:lstStyle/>
          <a:p>
            <a:r>
              <a:rPr lang="en-US" sz="3600" dirty="0" smtClean="0"/>
              <a:t>Reverse Engineering of database in Toad Modeler.</a:t>
            </a:r>
          </a:p>
          <a:p>
            <a:r>
              <a:rPr lang="en-US" sz="3600" dirty="0" smtClean="0"/>
              <a:t>Generate DDL Script for specific database.</a:t>
            </a:r>
          </a:p>
          <a:p>
            <a:r>
              <a:rPr lang="en-US" sz="3600" dirty="0" smtClean="0"/>
              <a:t>Export data from SQL Server 2014 in Microsoft Excel.</a:t>
            </a:r>
          </a:p>
          <a:p>
            <a:r>
              <a:rPr lang="en-US" sz="3600" dirty="0" smtClean="0"/>
              <a:t>Run the script in the selected database.</a:t>
            </a:r>
          </a:p>
          <a:p>
            <a:r>
              <a:rPr lang="en-US" sz="3600" dirty="0" smtClean="0"/>
              <a:t>Import data.</a:t>
            </a:r>
          </a:p>
          <a:p>
            <a:r>
              <a:rPr lang="en-US" sz="3600" dirty="0" smtClean="0"/>
              <a:t>Execute queries.</a:t>
            </a:r>
          </a:p>
        </p:txBody>
      </p:sp>
    </p:spTree>
    <p:extLst>
      <p:ext uri="{BB962C8B-B14F-4D97-AF65-F5344CB8AC3E}">
        <p14:creationId xmlns:p14="http://schemas.microsoft.com/office/powerpoint/2010/main" val="40689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7515" y="473046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OLAP CUBES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427" y="1641764"/>
            <a:ext cx="10739441" cy="457032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Define Data Source.</a:t>
            </a:r>
          </a:p>
          <a:p>
            <a:r>
              <a:rPr lang="en-US" sz="3600" dirty="0" smtClean="0"/>
              <a:t>Define Data Source View. </a:t>
            </a:r>
            <a:endParaRPr lang="en-US" sz="3600" dirty="0"/>
          </a:p>
          <a:p>
            <a:r>
              <a:rPr lang="en-US" sz="3600" dirty="0" smtClean="0"/>
              <a:t>Define Dimensions.</a:t>
            </a:r>
          </a:p>
          <a:p>
            <a:r>
              <a:rPr lang="en-US" sz="3600" dirty="0" smtClean="0"/>
              <a:t>Define the cube.</a:t>
            </a:r>
          </a:p>
          <a:p>
            <a:r>
              <a:rPr lang="en-US" sz="3600" dirty="0" smtClean="0"/>
              <a:t>Process and deploy the cube.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4624" y="691254"/>
            <a:ext cx="9905998" cy="1478570"/>
          </a:xfrm>
        </p:spPr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4624" y="1705263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Import data from OLAP cube in Power BI.</a:t>
            </a:r>
          </a:p>
          <a:p>
            <a:r>
              <a:rPr lang="en-US" sz="3600" dirty="0" smtClean="0"/>
              <a:t>Analyze the data.</a:t>
            </a:r>
          </a:p>
          <a:p>
            <a:r>
              <a:rPr lang="en-US" sz="3600" dirty="0" smtClean="0"/>
              <a:t>Generate reports as per the requirement.</a:t>
            </a:r>
          </a:p>
        </p:txBody>
      </p:sp>
    </p:spTree>
    <p:extLst>
      <p:ext uri="{BB962C8B-B14F-4D97-AF65-F5344CB8AC3E}">
        <p14:creationId xmlns:p14="http://schemas.microsoft.com/office/powerpoint/2010/main" val="22257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91" y="142412"/>
            <a:ext cx="10612580" cy="1478570"/>
          </a:xfrm>
        </p:spPr>
        <p:txBody>
          <a:bodyPr/>
          <a:lstStyle/>
          <a:p>
            <a:r>
              <a:rPr lang="en-US" b="1" dirty="0" smtClean="0"/>
              <a:t>REPORT DEMO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1215738"/>
            <a:ext cx="11211791" cy="5112616"/>
          </a:xfrm>
        </p:spPr>
      </p:pic>
    </p:spTree>
    <p:extLst>
      <p:ext uri="{BB962C8B-B14F-4D97-AF65-F5344CB8AC3E}">
        <p14:creationId xmlns:p14="http://schemas.microsoft.com/office/powerpoint/2010/main" val="36703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FEFB8-71C6-4A9E-8EF9-0768355D7E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561</TotalTime>
  <Words>138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FINAL TEAM PROJECT </vt:lpstr>
      <vt:lpstr>Objective</vt:lpstr>
      <vt:lpstr>Data Model </vt:lpstr>
      <vt:lpstr>EXPORT AND IMPORT DATA</vt:lpstr>
      <vt:lpstr>OLAP CUBES</vt:lpstr>
      <vt:lpstr>REPORTS</vt:lpstr>
      <vt:lpstr>REPORT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FOR DISABLED CHILDREN</dc:title>
  <dc:creator>jayanti jha</dc:creator>
  <cp:keywords/>
  <cp:lastModifiedBy>kurki</cp:lastModifiedBy>
  <cp:revision>38</cp:revision>
  <dcterms:created xsi:type="dcterms:W3CDTF">2015-12-09T04:31:59Z</dcterms:created>
  <dcterms:modified xsi:type="dcterms:W3CDTF">2016-04-27T20:37:04Z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TC034605309991</vt:lpwstr>
  </property>
</Properties>
</file>