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2" r:id="rId6"/>
    <p:sldId id="266" r:id="rId7"/>
    <p:sldId id="261" r:id="rId8"/>
    <p:sldId id="264" r:id="rId9"/>
    <p:sldId id="26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22644-34ED-2B42-99EF-9C2B87BE11CC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E6DD2-7CEC-8E47-9CB7-D35E87AB4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 is done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 and also through custom username and 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E6DD2-7CEC-8E47-9CB7-D35E87AB4C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2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9139-D00C-A448-BA65-8B1F61229951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B1BD-3B07-BA46-B855-50DEF70F0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9139-D00C-A448-BA65-8B1F61229951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B1BD-3B07-BA46-B855-50DEF70F0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9139-D00C-A448-BA65-8B1F61229951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B1BD-3B07-BA46-B855-50DEF70F0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9139-D00C-A448-BA65-8B1F61229951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B1BD-3B07-BA46-B855-50DEF70F071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9139-D00C-A448-BA65-8B1F61229951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B1BD-3B07-BA46-B855-50DEF70F0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9139-D00C-A448-BA65-8B1F61229951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B1BD-3B07-BA46-B855-50DEF70F0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9139-D00C-A448-BA65-8B1F61229951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B1BD-3B07-BA46-B855-50DEF70F0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9139-D00C-A448-BA65-8B1F61229951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B1BD-3B07-BA46-B855-50DEF70F0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9139-D00C-A448-BA65-8B1F61229951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B1BD-3B07-BA46-B855-50DEF70F0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9139-D00C-A448-BA65-8B1F61229951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B1BD-3B07-BA46-B855-50DEF70F0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9139-D00C-A448-BA65-8B1F61229951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B1BD-3B07-BA46-B855-50DEF70F0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9139-D00C-A448-BA65-8B1F61229951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B1BD-3B07-BA46-B855-50DEF70F0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9139-D00C-A448-BA65-8B1F61229951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B1BD-3B07-BA46-B855-50DEF70F0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9139-D00C-A448-BA65-8B1F61229951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B1BD-3B07-BA46-B855-50DEF70F0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9139-D00C-A448-BA65-8B1F61229951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B1BD-3B07-BA46-B855-50DEF70F0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9139-D00C-A448-BA65-8B1F61229951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B1BD-3B07-BA46-B855-50DEF70F0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9139-D00C-A448-BA65-8B1F61229951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B1BD-3B07-BA46-B855-50DEF70F0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9AB9139-D00C-A448-BA65-8B1F61229951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C8FB1BD-3B07-BA46-B855-50DEF70F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042" y="2075156"/>
            <a:ext cx="9144000" cy="923005"/>
          </a:xfrm>
        </p:spPr>
        <p:txBody>
          <a:bodyPr>
            <a:normAutofit/>
          </a:bodyPr>
          <a:lstStyle/>
          <a:p>
            <a:r>
              <a:rPr lang="en-US" smtClean="0"/>
              <a:t>Chat Application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83052" y="3926890"/>
            <a:ext cx="2137610" cy="1679826"/>
          </a:xfrm>
        </p:spPr>
        <p:txBody>
          <a:bodyPr/>
          <a:lstStyle/>
          <a:p>
            <a:r>
              <a:rPr lang="en-US" dirty="0" err="1" smtClean="0"/>
              <a:t>Sheetal</a:t>
            </a:r>
            <a:r>
              <a:rPr lang="en-US" dirty="0" smtClean="0"/>
              <a:t>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88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75604"/>
            <a:ext cx="10364451" cy="653071"/>
          </a:xfrm>
        </p:spPr>
        <p:txBody>
          <a:bodyPr/>
          <a:lstStyle/>
          <a:p>
            <a:r>
              <a:rPr lang="en-US" dirty="0" smtClean="0"/>
              <a:t>Various messages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26" y="1528763"/>
            <a:ext cx="3443288" cy="4900612"/>
          </a:xfrm>
        </p:spPr>
      </p:pic>
    </p:spTree>
    <p:extLst>
      <p:ext uri="{BB962C8B-B14F-4D97-AF65-F5344CB8AC3E}">
        <p14:creationId xmlns:p14="http://schemas.microsoft.com/office/powerpoint/2010/main" val="4666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99081" y="1925006"/>
            <a:ext cx="9603275" cy="42462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Login</a:t>
            </a:r>
          </a:p>
          <a:p>
            <a:r>
              <a:rPr lang="en-US" dirty="0" smtClean="0"/>
              <a:t>Register</a:t>
            </a:r>
          </a:p>
          <a:p>
            <a:r>
              <a:rPr lang="en-US" dirty="0" smtClean="0"/>
              <a:t>Facebook Login</a:t>
            </a:r>
          </a:p>
          <a:p>
            <a:r>
              <a:rPr lang="en-US" dirty="0" smtClean="0"/>
              <a:t>Add Profile Image during register</a:t>
            </a:r>
          </a:p>
          <a:p>
            <a:r>
              <a:rPr lang="en-US" dirty="0" smtClean="0"/>
              <a:t>Recent chats</a:t>
            </a:r>
          </a:p>
          <a:p>
            <a:r>
              <a:rPr lang="en-US" dirty="0" smtClean="0"/>
              <a:t>List of available users</a:t>
            </a:r>
          </a:p>
          <a:p>
            <a:r>
              <a:rPr lang="en-US" dirty="0" smtClean="0"/>
              <a:t>Custom message data(Pictures, Location and Text)</a:t>
            </a:r>
          </a:p>
          <a:p>
            <a:r>
              <a:rPr lang="en-US" dirty="0" smtClean="0"/>
              <a:t>Timestamp</a:t>
            </a:r>
          </a:p>
          <a:p>
            <a:r>
              <a:rPr lang="en-US" dirty="0" smtClean="0"/>
              <a:t>Logout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7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Xcode</a:t>
            </a:r>
            <a:endParaRPr lang="en-US" dirty="0" smtClean="0"/>
          </a:p>
          <a:p>
            <a:r>
              <a:rPr lang="en-US" dirty="0" smtClean="0"/>
              <a:t>Firebase </a:t>
            </a:r>
            <a:r>
              <a:rPr lang="mr-IN" dirty="0" smtClean="0"/>
              <a:t>–</a:t>
            </a:r>
            <a:r>
              <a:rPr lang="en-US" dirty="0" smtClean="0"/>
              <a:t> Mobile Backend for APIs, provides authentication and also as hosting platform</a:t>
            </a:r>
          </a:p>
          <a:p>
            <a:r>
              <a:rPr lang="en-US" dirty="0" err="1" smtClean="0"/>
              <a:t>Cocoapods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Dependency manager for swift</a:t>
            </a:r>
          </a:p>
          <a:p>
            <a:r>
              <a:rPr lang="en-US" dirty="0" err="1" smtClean="0"/>
              <a:t>Backendless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Mobile Backend and API Services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4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-281596"/>
            <a:ext cx="10364451" cy="1596177"/>
          </a:xfrm>
        </p:spPr>
        <p:txBody>
          <a:bodyPr/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64" y="842963"/>
            <a:ext cx="4672012" cy="5729287"/>
          </a:xfrm>
        </p:spPr>
      </p:pic>
    </p:spTree>
    <p:extLst>
      <p:ext uri="{BB962C8B-B14F-4D97-AF65-F5344CB8AC3E}">
        <p14:creationId xmlns:p14="http://schemas.microsoft.com/office/powerpoint/2010/main" val="82861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1"/>
            <a:ext cx="10364451" cy="928688"/>
          </a:xfrm>
        </p:spPr>
        <p:txBody>
          <a:bodyPr/>
          <a:lstStyle/>
          <a:p>
            <a:r>
              <a:rPr lang="en-US" dirty="0" err="1" smtClean="0"/>
              <a:t>FACEbook</a:t>
            </a:r>
            <a:r>
              <a:rPr lang="en-US" dirty="0" smtClean="0"/>
              <a:t> 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487" y="1057004"/>
            <a:ext cx="4600575" cy="5572395"/>
          </a:xfrm>
        </p:spPr>
      </p:pic>
    </p:spTree>
    <p:extLst>
      <p:ext uri="{BB962C8B-B14F-4D97-AF65-F5344CB8AC3E}">
        <p14:creationId xmlns:p14="http://schemas.microsoft.com/office/powerpoint/2010/main" val="60737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062" y="175604"/>
            <a:ext cx="10364451" cy="653071"/>
          </a:xfrm>
        </p:spPr>
        <p:txBody>
          <a:bodyPr/>
          <a:lstStyle/>
          <a:p>
            <a:r>
              <a:rPr lang="en-US" dirty="0" smtClean="0"/>
              <a:t>REGISTER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5" y="1128713"/>
            <a:ext cx="3819185" cy="5372100"/>
          </a:xfrm>
        </p:spPr>
      </p:pic>
      <p:sp>
        <p:nvSpPr>
          <p:cNvPr id="7" name="Left Arrow 6"/>
          <p:cNvSpPr/>
          <p:nvPr/>
        </p:nvSpPr>
        <p:spPr>
          <a:xfrm>
            <a:off x="7229357" y="1888055"/>
            <a:ext cx="1912388" cy="305970"/>
          </a:xfrm>
          <a:prstGeom prst="leftArrow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49673" y="1856374"/>
            <a:ext cx="194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</a:t>
            </a:r>
            <a:r>
              <a:rPr lang="en-US" smtClean="0"/>
              <a:t>profile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1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204181"/>
            <a:ext cx="10364451" cy="724508"/>
          </a:xfrm>
        </p:spPr>
        <p:txBody>
          <a:bodyPr/>
          <a:lstStyle/>
          <a:p>
            <a:r>
              <a:rPr lang="en-US" dirty="0" smtClean="0"/>
              <a:t>Recent chats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364" y="1185863"/>
            <a:ext cx="3957636" cy="5372100"/>
          </a:xfrm>
        </p:spPr>
      </p:pic>
    </p:spTree>
    <p:extLst>
      <p:ext uri="{BB962C8B-B14F-4D97-AF65-F5344CB8AC3E}">
        <p14:creationId xmlns:p14="http://schemas.microsoft.com/office/powerpoint/2010/main" val="90349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18480"/>
            <a:ext cx="10364451" cy="595921"/>
          </a:xfrm>
        </p:spPr>
        <p:txBody>
          <a:bodyPr/>
          <a:lstStyle/>
          <a:p>
            <a:r>
              <a:rPr lang="en-US" dirty="0" smtClean="0"/>
              <a:t>Add users to chat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0" y="1185863"/>
            <a:ext cx="3729038" cy="5707464"/>
          </a:xfrm>
        </p:spPr>
      </p:pic>
    </p:spTree>
    <p:extLst>
      <p:ext uri="{BB962C8B-B14F-4D97-AF65-F5344CB8AC3E}">
        <p14:creationId xmlns:p14="http://schemas.microsoft.com/office/powerpoint/2010/main" val="49820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18468"/>
            <a:ext cx="10364451" cy="624496"/>
          </a:xfrm>
        </p:spPr>
        <p:txBody>
          <a:bodyPr/>
          <a:lstStyle/>
          <a:p>
            <a:r>
              <a:rPr lang="en-US" dirty="0" smtClean="0"/>
              <a:t>Chat window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12" y="1128712"/>
            <a:ext cx="3586163" cy="5386387"/>
          </a:xfrm>
        </p:spPr>
      </p:pic>
    </p:spTree>
    <p:extLst>
      <p:ext uri="{BB962C8B-B14F-4D97-AF65-F5344CB8AC3E}">
        <p14:creationId xmlns:p14="http://schemas.microsoft.com/office/powerpoint/2010/main" val="105343300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1506</TotalTime>
  <Words>93</Words>
  <Application>Microsoft Macintosh PowerPoint</Application>
  <PresentationFormat>Widescreen</PresentationFormat>
  <Paragraphs>27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Mangal</vt:lpstr>
      <vt:lpstr>Tw Cen MT</vt:lpstr>
      <vt:lpstr>Arial</vt:lpstr>
      <vt:lpstr>Droplet</vt:lpstr>
      <vt:lpstr>Chat Application</vt:lpstr>
      <vt:lpstr>Features</vt:lpstr>
      <vt:lpstr>Technologies used</vt:lpstr>
      <vt:lpstr>Login screen</vt:lpstr>
      <vt:lpstr>FACEbook login</vt:lpstr>
      <vt:lpstr>REGISTER SCREEN</vt:lpstr>
      <vt:lpstr>Recent chats</vt:lpstr>
      <vt:lpstr>Add users to chat</vt:lpstr>
      <vt:lpstr>Chat window</vt:lpstr>
      <vt:lpstr>Various messages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Application</dc:title>
  <dc:creator>jhansi kambalapally</dc:creator>
  <cp:lastModifiedBy>Sheetal singh</cp:lastModifiedBy>
  <cp:revision>6</cp:revision>
  <dcterms:created xsi:type="dcterms:W3CDTF">2017-12-16T15:11:22Z</dcterms:created>
  <dcterms:modified xsi:type="dcterms:W3CDTF">2017-12-17T21:06:43Z</dcterms:modified>
</cp:coreProperties>
</file>