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Century Gothic Paneuropean Bold" charset="1" panose="020B0702020202020204"/>
      <p:regular r:id="rId24"/>
    </p:embeddedFont>
    <p:embeddedFont>
      <p:font typeface="Century Gothic Paneuropean" charset="1" panose="020B0502020202020204"/>
      <p:regular r:id="rId25"/>
    </p:embeddedFont>
    <p:embeddedFont>
      <p:font typeface="Open Sans Bold" charset="1" panose="020B0806030504020204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1805090"/>
            <a:ext cx="13018493" cy="2797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VIRTUAL ART GALLERY – PROJECT PRESENTATION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82925" y="5019675"/>
            <a:ext cx="8522150" cy="2150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Sheethal A</a:t>
            </a:r>
          </a:p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Batch 1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142623" y="2372083"/>
            <a:ext cx="10938361" cy="6039877"/>
          </a:xfrm>
          <a:custGeom>
            <a:avLst/>
            <a:gdLst/>
            <a:ahLst/>
            <a:cxnLst/>
            <a:rect r="r" b="b" t="t" l="l"/>
            <a:pathLst>
              <a:path h="6039877" w="10938361">
                <a:moveTo>
                  <a:pt x="0" y="0"/>
                </a:moveTo>
                <a:lnTo>
                  <a:pt x="10938360" y="0"/>
                </a:lnTo>
                <a:lnTo>
                  <a:pt x="10938360" y="6039877"/>
                </a:lnTo>
                <a:lnTo>
                  <a:pt x="0" y="60398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73029" y="365125"/>
            <a:ext cx="13941941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GET USER FAVORITE ARTWORKS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2124" y="3795434"/>
            <a:ext cx="4932181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Lists all favorites for a user.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Uses SQL JOIN.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Fetches full artwork details.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Returns results as list.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69057" y="3028023"/>
            <a:ext cx="4174668" cy="4878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Adds new gallery to database.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Includes name, description, location, curator, hours.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Runs SQL INSERT.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Confirms addition.</a:t>
            </a:r>
          </a:p>
          <a:p>
            <a:pPr algn="l">
              <a:lnSpc>
                <a:spcPts val="5096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6025462" y="2446730"/>
            <a:ext cx="11437006" cy="6097930"/>
          </a:xfrm>
          <a:custGeom>
            <a:avLst/>
            <a:gdLst/>
            <a:ahLst/>
            <a:cxnLst/>
            <a:rect r="r" b="b" t="t" l="l"/>
            <a:pathLst>
              <a:path h="6097930" w="11437006">
                <a:moveTo>
                  <a:pt x="0" y="0"/>
                </a:moveTo>
                <a:lnTo>
                  <a:pt x="11437006" y="0"/>
                </a:lnTo>
                <a:lnTo>
                  <a:pt x="11437006" y="6097929"/>
                </a:lnTo>
                <a:lnTo>
                  <a:pt x="0" y="6097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222234" y="355322"/>
            <a:ext cx="11843532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ADD GALLERY FUNCTION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492707" y="1967015"/>
            <a:ext cx="5916529" cy="7077831"/>
          </a:xfrm>
          <a:custGeom>
            <a:avLst/>
            <a:gdLst/>
            <a:ahLst/>
            <a:cxnLst/>
            <a:rect r="r" b="b" t="t" l="l"/>
            <a:pathLst>
              <a:path h="7077831" w="5916529">
                <a:moveTo>
                  <a:pt x="0" y="0"/>
                </a:moveTo>
                <a:lnTo>
                  <a:pt x="5916528" y="0"/>
                </a:lnTo>
                <a:lnTo>
                  <a:pt x="5916528" y="7077830"/>
                </a:lnTo>
                <a:lnTo>
                  <a:pt x="0" y="70778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85171" y="365125"/>
            <a:ext cx="853717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UPDATE GALLERY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51778" y="3702555"/>
            <a:ext cx="7630911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Edits gallery details.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Uses Gallery ID.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Runs SQL UPDATE.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Confirms successful update.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323259" y="2827596"/>
            <a:ext cx="10539030" cy="4197441"/>
          </a:xfrm>
          <a:custGeom>
            <a:avLst/>
            <a:gdLst/>
            <a:ahLst/>
            <a:cxnLst/>
            <a:rect r="r" b="b" t="t" l="l"/>
            <a:pathLst>
              <a:path h="4197441" w="10539030">
                <a:moveTo>
                  <a:pt x="0" y="0"/>
                </a:moveTo>
                <a:lnTo>
                  <a:pt x="10539031" y="0"/>
                </a:lnTo>
                <a:lnTo>
                  <a:pt x="10539031" y="4197441"/>
                </a:lnTo>
                <a:lnTo>
                  <a:pt x="0" y="41974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50481" y="365125"/>
            <a:ext cx="1238703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REMOVE GALLERY FUNCTION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5788" y="4062134"/>
            <a:ext cx="4640461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Deletes gallery by ID.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Runs SQL DELETE.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Cleans up records.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Confirms removal.</a:t>
            </a: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542178" y="3189955"/>
            <a:ext cx="10176765" cy="4807115"/>
          </a:xfrm>
          <a:custGeom>
            <a:avLst/>
            <a:gdLst/>
            <a:ahLst/>
            <a:cxnLst/>
            <a:rect r="r" b="b" t="t" l="l"/>
            <a:pathLst>
              <a:path h="4807115" w="10176765">
                <a:moveTo>
                  <a:pt x="0" y="0"/>
                </a:moveTo>
                <a:lnTo>
                  <a:pt x="10176765" y="0"/>
                </a:lnTo>
                <a:lnTo>
                  <a:pt x="10176765" y="4807115"/>
                </a:lnTo>
                <a:lnTo>
                  <a:pt x="0" y="480711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950481" y="355322"/>
            <a:ext cx="12387037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SEARCH GALLERIES FUNCTION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69057" y="3401575"/>
            <a:ext cx="4655621" cy="4595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Allows keyword search.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Matches name or description.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Uses SQL LIKE operator.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Returns matching galleries.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071152" y="2827629"/>
            <a:ext cx="11147147" cy="1319277"/>
          </a:xfrm>
          <a:custGeom>
            <a:avLst/>
            <a:gdLst/>
            <a:ahLst/>
            <a:cxnLst/>
            <a:rect r="r" b="b" t="t" l="l"/>
            <a:pathLst>
              <a:path h="1319277" w="11147147">
                <a:moveTo>
                  <a:pt x="0" y="0"/>
                </a:moveTo>
                <a:lnTo>
                  <a:pt x="11147147" y="0"/>
                </a:lnTo>
                <a:lnTo>
                  <a:pt x="11147147" y="1319276"/>
                </a:lnTo>
                <a:lnTo>
                  <a:pt x="0" y="131927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071152" y="4146905"/>
            <a:ext cx="11147147" cy="1332411"/>
          </a:xfrm>
          <a:custGeom>
            <a:avLst/>
            <a:gdLst/>
            <a:ahLst/>
            <a:cxnLst/>
            <a:rect r="r" b="b" t="t" l="l"/>
            <a:pathLst>
              <a:path h="1332411" w="11147147">
                <a:moveTo>
                  <a:pt x="0" y="0"/>
                </a:moveTo>
                <a:lnTo>
                  <a:pt x="11147147" y="0"/>
                </a:lnTo>
                <a:lnTo>
                  <a:pt x="11147147" y="1332412"/>
                </a:lnTo>
                <a:lnTo>
                  <a:pt x="0" y="133241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94" r="0" b="-794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51207" y="773215"/>
            <a:ext cx="1238703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EXCEPTION HANDLING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056705" y="6060430"/>
            <a:ext cx="11176040" cy="3114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Custom exception classes for clean error handling.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ArtworkNotFoundException when artwork ID is invalid.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UserNotFoundException for invalid user ID.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Prevents program crashes.</a:t>
            </a: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Shows clear, user-friendly error messages.</a:t>
            </a:r>
          </a:p>
          <a:p>
            <a:pPr algn="l">
              <a:lnSpc>
                <a:spcPts val="41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130645" y="2832568"/>
            <a:ext cx="12326456" cy="4630573"/>
          </a:xfrm>
          <a:custGeom>
            <a:avLst/>
            <a:gdLst/>
            <a:ahLst/>
            <a:cxnLst/>
            <a:rect r="r" b="b" t="t" l="l"/>
            <a:pathLst>
              <a:path h="4630573" w="12326456">
                <a:moveTo>
                  <a:pt x="0" y="0"/>
                </a:moveTo>
                <a:lnTo>
                  <a:pt x="12326456" y="0"/>
                </a:lnTo>
                <a:lnTo>
                  <a:pt x="12326456" y="4630573"/>
                </a:lnTo>
                <a:lnTo>
                  <a:pt x="0" y="46305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517245" y="895350"/>
            <a:ext cx="1238703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COMMAND-LINE MENU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434840" y="1967015"/>
            <a:ext cx="11243393" cy="6956850"/>
          </a:xfrm>
          <a:custGeom>
            <a:avLst/>
            <a:gdLst/>
            <a:ahLst/>
            <a:cxnLst/>
            <a:rect r="r" b="b" t="t" l="l"/>
            <a:pathLst>
              <a:path h="6956850" w="11243393">
                <a:moveTo>
                  <a:pt x="0" y="0"/>
                </a:moveTo>
                <a:lnTo>
                  <a:pt x="11243393" y="0"/>
                </a:lnTo>
                <a:lnTo>
                  <a:pt x="11243393" y="6956849"/>
                </a:lnTo>
                <a:lnTo>
                  <a:pt x="0" y="6956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490168" y="365125"/>
            <a:ext cx="13876288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TEST CASE EXECUTION REPORT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1303440"/>
            <a:ext cx="1238703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192578" y="3271718"/>
            <a:ext cx="14526365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Complete backend system for a virtual art gallery.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Supports adding, updating, deleting, and searching artworks and galleries.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Manages user accounts and favorites.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Uses clean code with DAO pattern.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Connects to MySQL database with proper schema.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Includes error handling with custom exceptions.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Tested using Python’s unittest module.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Easy to use through a command-line interface.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55602"/>
            <a:ext cx="13018493" cy="120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36514" y="2800537"/>
            <a:ext cx="12916732" cy="508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Virtual Art Gallery backend project.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Built with Python and MySQL.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Manages artworks, galleries, artists, users, and favorites.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Clean modular structure with multiple folders.</a:t>
            </a:r>
          </a:p>
          <a:p>
            <a:pPr algn="l" marL="777237" indent="-388618" lvl="1">
              <a:lnSpc>
                <a:spcPts val="5039"/>
              </a:lnSpc>
              <a:buFont typeface="Arial"/>
              <a:buChar char="•"/>
            </a:pPr>
            <a:r>
              <a:rPr lang="en-US" b="true" sz="35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Command-line interface for easy use.</a:t>
            </a:r>
          </a:p>
          <a:p>
            <a:pPr algn="l">
              <a:lnSpc>
                <a:spcPts val="5039"/>
              </a:lnSpc>
            </a:pPr>
          </a:p>
          <a:p>
            <a:pPr algn="ctr">
              <a:lnSpc>
                <a:spcPts val="5039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34754" y="355602"/>
            <a:ext cx="13018493" cy="1203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</a:pPr>
            <a:r>
              <a:rPr lang="en-US" b="true" sz="7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BUSINESS LOGIC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34754" y="1428750"/>
            <a:ext cx="13593665" cy="7981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 the modern world, art is no longer limited to physical galleries. With the rise of digital platforms, virtual art spaces have become a powerful way to make artwork accessible to a global audience.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1.Artists can contribute their creations to the gallery.</a:t>
            </a: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2. Users can browse the artwork collection and save pieces to their personal favorites.</a:t>
            </a: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3. Administrators can manage artworks — adding new pieces, editing existing ones, or removing outdated entries.</a:t>
            </a:r>
          </a:p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4. The system also supports advanced search features, allowing users to quickly discover art based on titles or descriptions.</a:t>
            </a:r>
          </a:p>
          <a:p>
            <a:pPr algn="just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824639" y="5413131"/>
            <a:ext cx="12642146" cy="3223812"/>
          </a:xfrm>
          <a:custGeom>
            <a:avLst/>
            <a:gdLst/>
            <a:ahLst/>
            <a:cxnLst/>
            <a:rect r="r" b="b" t="t" l="l"/>
            <a:pathLst>
              <a:path h="3223812" w="12642146">
                <a:moveTo>
                  <a:pt x="0" y="0"/>
                </a:moveTo>
                <a:lnTo>
                  <a:pt x="12642146" y="0"/>
                </a:lnTo>
                <a:lnTo>
                  <a:pt x="12642146" y="3223812"/>
                </a:lnTo>
                <a:lnTo>
                  <a:pt x="0" y="3223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3" r="-172" b="-23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89270" y="681140"/>
            <a:ext cx="14076533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ADD ARTWORK FUNCTION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95605" y="2609360"/>
            <a:ext cx="13953538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Adds new artwork to the database.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Takes details like title, description, date, medium, image, artist ID.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Runs an SQL INSERT query.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Confirms successful addition.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835522" y="2263814"/>
            <a:ext cx="7535110" cy="6443504"/>
          </a:xfrm>
          <a:custGeom>
            <a:avLst/>
            <a:gdLst/>
            <a:ahLst/>
            <a:cxnLst/>
            <a:rect r="r" b="b" t="t" l="l"/>
            <a:pathLst>
              <a:path h="6443504" w="7535110">
                <a:moveTo>
                  <a:pt x="0" y="0"/>
                </a:moveTo>
                <a:lnTo>
                  <a:pt x="7535109" y="0"/>
                </a:lnTo>
                <a:lnTo>
                  <a:pt x="7535109" y="6443504"/>
                </a:lnTo>
                <a:lnTo>
                  <a:pt x="0" y="6443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130694" y="345797"/>
            <a:ext cx="11352502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UPDATE ARTWORK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04943" y="3866316"/>
            <a:ext cx="7554357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Edits existing artwork details.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</a:t>
            </a: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Takes artwork ID to identify record.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Runs an SQL UPDATE query.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Confirms successful update.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2124" y="46698"/>
            <a:ext cx="16230600" cy="128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b="true" sz="75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REMOVE ARTWORK FUNCTION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469400" y="4384632"/>
            <a:ext cx="11301259" cy="4873668"/>
          </a:xfrm>
          <a:custGeom>
            <a:avLst/>
            <a:gdLst/>
            <a:ahLst/>
            <a:cxnLst/>
            <a:rect r="r" b="b" t="t" l="l"/>
            <a:pathLst>
              <a:path h="4873668" w="11301259">
                <a:moveTo>
                  <a:pt x="0" y="0"/>
                </a:moveTo>
                <a:lnTo>
                  <a:pt x="11301259" y="0"/>
                </a:lnTo>
                <a:lnTo>
                  <a:pt x="11301259" y="4873668"/>
                </a:lnTo>
                <a:lnTo>
                  <a:pt x="0" y="487366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469400" y="1909865"/>
            <a:ext cx="12130193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Deletes artwork by ID.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Runs SQL DELETE query.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Cleans up unnecessary records.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Confirms successful removal.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6416059" y="2444650"/>
            <a:ext cx="10573168" cy="5852042"/>
          </a:xfrm>
          <a:custGeom>
            <a:avLst/>
            <a:gdLst/>
            <a:ahLst/>
            <a:cxnLst/>
            <a:rect r="r" b="b" t="t" l="l"/>
            <a:pathLst>
              <a:path h="5852042" w="10573168">
                <a:moveTo>
                  <a:pt x="0" y="0"/>
                </a:moveTo>
                <a:lnTo>
                  <a:pt x="10573168" y="0"/>
                </a:lnTo>
                <a:lnTo>
                  <a:pt x="10573168" y="5852042"/>
                </a:lnTo>
                <a:lnTo>
                  <a:pt x="0" y="58520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205206" y="355322"/>
            <a:ext cx="13412589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SEARCH ARTWORKS FUNCTION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2124" y="3751421"/>
            <a:ext cx="5661017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Allows keyword search.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Matches title or description.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Uses SQL LIKE operator.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Returns matching 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     </a:t>
            </a:r>
            <a:r>
              <a:rPr lang="en-US" sz="30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artworks.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7058892" y="2574436"/>
            <a:ext cx="9452576" cy="5865281"/>
          </a:xfrm>
          <a:custGeom>
            <a:avLst/>
            <a:gdLst/>
            <a:ahLst/>
            <a:cxnLst/>
            <a:rect r="r" b="b" t="t" l="l"/>
            <a:pathLst>
              <a:path h="5865281" w="9452576">
                <a:moveTo>
                  <a:pt x="0" y="0"/>
                </a:moveTo>
                <a:lnTo>
                  <a:pt x="9452577" y="0"/>
                </a:lnTo>
                <a:lnTo>
                  <a:pt x="9452577" y="5865281"/>
                </a:lnTo>
                <a:lnTo>
                  <a:pt x="0" y="5865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734521" y="406952"/>
            <a:ext cx="12818957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ADD ARTWORK TO FAVORITES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2124" y="3354427"/>
            <a:ext cx="5825748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Adds artwork to user's favorites.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Uses UserID and ArtworkID.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Runs SQL INSERT into junction table.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Confirms addition.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9348538" y="3412278"/>
            <a:ext cx="7370404" cy="5766659"/>
          </a:xfrm>
          <a:custGeom>
            <a:avLst/>
            <a:gdLst/>
            <a:ahLst/>
            <a:cxnLst/>
            <a:rect r="r" b="b" t="t" l="l"/>
            <a:pathLst>
              <a:path h="5766659" w="7370404">
                <a:moveTo>
                  <a:pt x="0" y="0"/>
                </a:moveTo>
                <a:lnTo>
                  <a:pt x="7370405" y="0"/>
                </a:lnTo>
                <a:lnTo>
                  <a:pt x="7370405" y="5766659"/>
                </a:lnTo>
                <a:lnTo>
                  <a:pt x="0" y="57666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73029" y="355322"/>
            <a:ext cx="13941941" cy="243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b="true" sz="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REMOVE ARTWORK FROM FAVORITES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02664" y="4377087"/>
            <a:ext cx="7402949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Removes a favorite record.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Uses UserID and ArtworkID.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</a:t>
            </a: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Runs SQL DELETE in junction table.</a:t>
            </a:r>
          </a:p>
          <a:p>
            <a:pPr algn="ctr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Confirms removal.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DAGry2zRwH8</dc:identifier>
  <dcterms:modified xsi:type="dcterms:W3CDTF">2011-08-01T06:04:30Z</dcterms:modified>
  <cp:revision>1</cp:revision>
  <dc:title>Black Yellow Modern Minimalist Elegant Presentation</dc:title>
</cp:coreProperties>
</file>