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973" r:id="rId1"/>
  </p:sldMasterIdLst>
  <p:sldIdLst>
    <p:sldId id="256" r:id="rId2"/>
    <p:sldId id="257" r:id="rId3"/>
    <p:sldId id="258" r:id="rId4"/>
    <p:sldId id="259" r:id="rId5"/>
    <p:sldId id="260" r:id="rId6"/>
    <p:sldId id="299" r:id="rId7"/>
    <p:sldId id="289" r:id="rId8"/>
    <p:sldId id="290" r:id="rId9"/>
    <p:sldId id="302" r:id="rId10"/>
    <p:sldId id="303" r:id="rId11"/>
    <p:sldId id="305" r:id="rId12"/>
    <p:sldId id="304" r:id="rId13"/>
    <p:sldId id="306" r:id="rId14"/>
    <p:sldId id="269" r:id="rId15"/>
    <p:sldId id="277" r:id="rId16"/>
    <p:sldId id="28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73D"/>
    <a:srgbClr val="5021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7DBA9-B70D-4538-A2F8-726CB2CD936C}" v="322" dt="2024-03-25T16:02:08.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ethal k.s" userId="50146aa3c5b99743" providerId="LiveId" clId="{DAF7DBA9-B70D-4538-A2F8-726CB2CD936C}"/>
    <pc:docChg chg="undo custSel addSld delSld modSld sldOrd modMainMaster">
      <pc:chgData name="sheethal k.s" userId="50146aa3c5b99743" providerId="LiveId" clId="{DAF7DBA9-B70D-4538-A2F8-726CB2CD936C}" dt="2024-04-02T18:29:50.212" v="3315" actId="2696"/>
      <pc:docMkLst>
        <pc:docMk/>
      </pc:docMkLst>
      <pc:sldChg chg="addSp modSp mod setBg">
        <pc:chgData name="sheethal k.s" userId="50146aa3c5b99743" providerId="LiveId" clId="{DAF7DBA9-B70D-4538-A2F8-726CB2CD936C}" dt="2024-03-25T13:56:55.704" v="3001"/>
        <pc:sldMkLst>
          <pc:docMk/>
          <pc:sldMk cId="0" sldId="256"/>
        </pc:sldMkLst>
        <pc:spChg chg="mod">
          <ac:chgData name="sheethal k.s" userId="50146aa3c5b99743" providerId="LiveId" clId="{DAF7DBA9-B70D-4538-A2F8-726CB2CD936C}" dt="2024-03-25T13:45:44.474" v="2953" actId="207"/>
          <ac:spMkLst>
            <pc:docMk/>
            <pc:sldMk cId="0" sldId="256"/>
            <ac:spMk id="2" creationId="{00000000-0000-0000-0000-000000000000}"/>
          </ac:spMkLst>
        </pc:spChg>
        <pc:spChg chg="mod">
          <ac:chgData name="sheethal k.s" userId="50146aa3c5b99743" providerId="LiveId" clId="{DAF7DBA9-B70D-4538-A2F8-726CB2CD936C}" dt="2024-03-25T13:45:31.080" v="2952" actId="207"/>
          <ac:spMkLst>
            <pc:docMk/>
            <pc:sldMk cId="0" sldId="256"/>
            <ac:spMk id="9" creationId="{00000000-0000-0000-0000-000000000000}"/>
          </ac:spMkLst>
        </pc:spChg>
        <pc:spChg chg="mod">
          <ac:chgData name="sheethal k.s" userId="50146aa3c5b99743" providerId="LiveId" clId="{DAF7DBA9-B70D-4538-A2F8-726CB2CD936C}" dt="2024-03-25T13:46:13.334" v="2956" actId="207"/>
          <ac:spMkLst>
            <pc:docMk/>
            <pc:sldMk cId="0" sldId="256"/>
            <ac:spMk id="10" creationId="{00000000-0000-0000-0000-000000000000}"/>
          </ac:spMkLst>
        </pc:spChg>
        <pc:spChg chg="mod">
          <ac:chgData name="sheethal k.s" userId="50146aa3c5b99743" providerId="LiveId" clId="{DAF7DBA9-B70D-4538-A2F8-726CB2CD936C}" dt="2024-03-25T13:45:50.111" v="2954" actId="207"/>
          <ac:spMkLst>
            <pc:docMk/>
            <pc:sldMk cId="0" sldId="256"/>
            <ac:spMk id="11" creationId="{00000000-0000-0000-0000-000000000000}"/>
          </ac:spMkLst>
        </pc:spChg>
        <pc:picChg chg="add mod">
          <ac:chgData name="sheethal k.s" userId="50146aa3c5b99743" providerId="LiveId" clId="{DAF7DBA9-B70D-4538-A2F8-726CB2CD936C}" dt="2024-03-17T15:44:38.382" v="2562" actId="14100"/>
          <ac:picMkLst>
            <pc:docMk/>
            <pc:sldMk cId="0" sldId="256"/>
            <ac:picMk id="3" creationId="{2AF7573C-64B1-3B2D-2072-94B849B8A778}"/>
          </ac:picMkLst>
        </pc:picChg>
        <pc:picChg chg="mod">
          <ac:chgData name="sheethal k.s" userId="50146aa3c5b99743" providerId="LiveId" clId="{DAF7DBA9-B70D-4538-A2F8-726CB2CD936C}" dt="2024-03-17T15:44:44.404" v="2563" actId="14100"/>
          <ac:picMkLst>
            <pc:docMk/>
            <pc:sldMk cId="0" sldId="256"/>
            <ac:picMk id="8" creationId="{00000000-0000-0000-0000-000000000000}"/>
          </ac:picMkLst>
        </pc:picChg>
      </pc:sldChg>
      <pc:sldChg chg="addSp modSp mod setBg">
        <pc:chgData name="sheethal k.s" userId="50146aa3c5b99743" providerId="LiveId" clId="{DAF7DBA9-B70D-4538-A2F8-726CB2CD936C}" dt="2024-03-25T14:08:25.788" v="3008" actId="255"/>
        <pc:sldMkLst>
          <pc:docMk/>
          <pc:sldMk cId="0" sldId="257"/>
        </pc:sldMkLst>
        <pc:spChg chg="mod">
          <ac:chgData name="sheethal k.s" userId="50146aa3c5b99743" providerId="LiveId" clId="{DAF7DBA9-B70D-4538-A2F8-726CB2CD936C}" dt="2024-03-25T14:08:25.788" v="3008" actId="255"/>
          <ac:spMkLst>
            <pc:docMk/>
            <pc:sldMk cId="0" sldId="257"/>
            <ac:spMk id="2" creationId="{00000000-0000-0000-0000-000000000000}"/>
          </ac:spMkLst>
        </pc:spChg>
        <pc:spChg chg="mod">
          <ac:chgData name="sheethal k.s" userId="50146aa3c5b99743" providerId="LiveId" clId="{DAF7DBA9-B70D-4538-A2F8-726CB2CD936C}" dt="2024-03-25T14:08:14.525" v="3007" actId="255"/>
          <ac:spMkLst>
            <pc:docMk/>
            <pc:sldMk cId="0" sldId="257"/>
            <ac:spMk id="3" creationId="{00000000-0000-0000-0000-000000000000}"/>
          </ac:spMkLst>
        </pc:spChg>
        <pc:picChg chg="add mod">
          <ac:chgData name="sheethal k.s" userId="50146aa3c5b99743" providerId="LiveId" clId="{DAF7DBA9-B70D-4538-A2F8-726CB2CD936C}" dt="2024-03-25T14:08:02.891" v="3006" actId="14100"/>
          <ac:picMkLst>
            <pc:docMk/>
            <pc:sldMk cId="0" sldId="257"/>
            <ac:picMk id="5" creationId="{64892171-9011-7EB5-E831-B15BD74A8E3C}"/>
          </ac:picMkLst>
        </pc:picChg>
      </pc:sldChg>
      <pc:sldChg chg="addSp modSp mod setBg">
        <pc:chgData name="sheethal k.s" userId="50146aa3c5b99743" providerId="LiveId" clId="{DAF7DBA9-B70D-4538-A2F8-726CB2CD936C}" dt="2024-03-25T15:57:49.142" v="3226" actId="14100"/>
        <pc:sldMkLst>
          <pc:docMk/>
          <pc:sldMk cId="0" sldId="258"/>
        </pc:sldMkLst>
        <pc:spChg chg="mod">
          <ac:chgData name="sheethal k.s" userId="50146aa3c5b99743" providerId="LiveId" clId="{DAF7DBA9-B70D-4538-A2F8-726CB2CD936C}" dt="2024-03-25T13:54:10.004" v="2976" actId="207"/>
          <ac:spMkLst>
            <pc:docMk/>
            <pc:sldMk cId="0" sldId="258"/>
            <ac:spMk id="2" creationId="{00000000-0000-0000-0000-000000000000}"/>
          </ac:spMkLst>
        </pc:spChg>
        <pc:spChg chg="mod">
          <ac:chgData name="sheethal k.s" userId="50146aa3c5b99743" providerId="LiveId" clId="{DAF7DBA9-B70D-4538-A2F8-726CB2CD936C}" dt="2024-03-25T15:57:34.786" v="3222" actId="14100"/>
          <ac:spMkLst>
            <pc:docMk/>
            <pc:sldMk cId="0" sldId="258"/>
            <ac:spMk id="3" creationId="{00000000-0000-0000-0000-000000000000}"/>
          </ac:spMkLst>
        </pc:spChg>
        <pc:picChg chg="add mod">
          <ac:chgData name="sheethal k.s" userId="50146aa3c5b99743" providerId="LiveId" clId="{DAF7DBA9-B70D-4538-A2F8-726CB2CD936C}" dt="2024-03-25T15:57:49.142" v="3226" actId="14100"/>
          <ac:picMkLst>
            <pc:docMk/>
            <pc:sldMk cId="0" sldId="258"/>
            <ac:picMk id="5" creationId="{6B4DD90E-90AF-F0BD-DFA4-0A06C0CDEB7C}"/>
          </ac:picMkLst>
        </pc:picChg>
      </pc:sldChg>
      <pc:sldChg chg="addSp modSp mod">
        <pc:chgData name="sheethal k.s" userId="50146aa3c5b99743" providerId="LiveId" clId="{DAF7DBA9-B70D-4538-A2F8-726CB2CD936C}" dt="2024-03-25T14:09:11.337" v="3016" actId="14100"/>
        <pc:sldMkLst>
          <pc:docMk/>
          <pc:sldMk cId="0" sldId="259"/>
        </pc:sldMkLst>
        <pc:spChg chg="mod">
          <ac:chgData name="sheethal k.s" userId="50146aa3c5b99743" providerId="LiveId" clId="{DAF7DBA9-B70D-4538-A2F8-726CB2CD936C}" dt="2024-03-25T13:54:22.134" v="2977" actId="207"/>
          <ac:spMkLst>
            <pc:docMk/>
            <pc:sldMk cId="0" sldId="259"/>
            <ac:spMk id="2" creationId="{00000000-0000-0000-0000-000000000000}"/>
          </ac:spMkLst>
        </pc:spChg>
        <pc:spChg chg="mod">
          <ac:chgData name="sheethal k.s" userId="50146aa3c5b99743" providerId="LiveId" clId="{DAF7DBA9-B70D-4538-A2F8-726CB2CD936C}" dt="2024-03-25T13:54:26.883" v="2978" actId="207"/>
          <ac:spMkLst>
            <pc:docMk/>
            <pc:sldMk cId="0" sldId="259"/>
            <ac:spMk id="3" creationId="{00000000-0000-0000-0000-000000000000}"/>
          </ac:spMkLst>
        </pc:spChg>
        <pc:picChg chg="add mod">
          <ac:chgData name="sheethal k.s" userId="50146aa3c5b99743" providerId="LiveId" clId="{DAF7DBA9-B70D-4538-A2F8-726CB2CD936C}" dt="2024-03-25T14:09:11.337" v="3016" actId="14100"/>
          <ac:picMkLst>
            <pc:docMk/>
            <pc:sldMk cId="0" sldId="259"/>
            <ac:picMk id="6" creationId="{D92BA033-6297-8B9D-BA91-D5EA9E44DC99}"/>
          </ac:picMkLst>
        </pc:picChg>
      </pc:sldChg>
      <pc:sldChg chg="addSp delSp modSp mod">
        <pc:chgData name="sheethal k.s" userId="50146aa3c5b99743" providerId="LiveId" clId="{DAF7DBA9-B70D-4538-A2F8-726CB2CD936C}" dt="2024-03-25T14:14:04.525" v="3043" actId="1076"/>
        <pc:sldMkLst>
          <pc:docMk/>
          <pc:sldMk cId="0" sldId="260"/>
        </pc:sldMkLst>
        <pc:spChg chg="mod">
          <ac:chgData name="sheethal k.s" userId="50146aa3c5b99743" providerId="LiveId" clId="{DAF7DBA9-B70D-4538-A2F8-726CB2CD936C}" dt="2024-03-25T14:12:14.596" v="3035" actId="255"/>
          <ac:spMkLst>
            <pc:docMk/>
            <pc:sldMk cId="0" sldId="260"/>
            <ac:spMk id="2" creationId="{00000000-0000-0000-0000-000000000000}"/>
          </ac:spMkLst>
        </pc:spChg>
        <pc:spChg chg="mod">
          <ac:chgData name="sheethal k.s" userId="50146aa3c5b99743" providerId="LiveId" clId="{DAF7DBA9-B70D-4538-A2F8-726CB2CD936C}" dt="2024-03-25T14:12:20.649" v="3036" actId="14100"/>
          <ac:spMkLst>
            <pc:docMk/>
            <pc:sldMk cId="0" sldId="260"/>
            <ac:spMk id="3" creationId="{00000000-0000-0000-0000-000000000000}"/>
          </ac:spMkLst>
        </pc:spChg>
        <pc:picChg chg="add del mod">
          <ac:chgData name="sheethal k.s" userId="50146aa3c5b99743" providerId="LiveId" clId="{DAF7DBA9-B70D-4538-A2F8-726CB2CD936C}" dt="2024-03-25T14:10:29.662" v="3025" actId="478"/>
          <ac:picMkLst>
            <pc:docMk/>
            <pc:sldMk cId="0" sldId="260"/>
            <ac:picMk id="5" creationId="{CDA4E8AB-B91C-359A-1A05-B087B98E4E9C}"/>
          </ac:picMkLst>
        </pc:picChg>
        <pc:picChg chg="add mod">
          <ac:chgData name="sheethal k.s" userId="50146aa3c5b99743" providerId="LiveId" clId="{DAF7DBA9-B70D-4538-A2F8-726CB2CD936C}" dt="2024-03-25T14:14:04.525" v="3043" actId="1076"/>
          <ac:picMkLst>
            <pc:docMk/>
            <pc:sldMk cId="0" sldId="260"/>
            <ac:picMk id="7" creationId="{1D2D8F4D-DE0E-BC39-E7F5-1A6541ECEC23}"/>
          </ac:picMkLst>
        </pc:picChg>
      </pc:sldChg>
      <pc:sldChg chg="addSp modSp mod">
        <pc:chgData name="sheethal k.s" userId="50146aa3c5b99743" providerId="LiveId" clId="{DAF7DBA9-B70D-4538-A2F8-726CB2CD936C}" dt="2024-03-25T15:46:53.802" v="3184" actId="14100"/>
        <pc:sldMkLst>
          <pc:docMk/>
          <pc:sldMk cId="0" sldId="269"/>
        </pc:sldMkLst>
        <pc:spChg chg="mod">
          <ac:chgData name="sheethal k.s" userId="50146aa3c5b99743" providerId="LiveId" clId="{DAF7DBA9-B70D-4538-A2F8-726CB2CD936C}" dt="2024-03-25T13:55:30.820" v="2989" actId="207"/>
          <ac:spMkLst>
            <pc:docMk/>
            <pc:sldMk cId="0" sldId="269"/>
            <ac:spMk id="2" creationId="{00000000-0000-0000-0000-000000000000}"/>
          </ac:spMkLst>
        </pc:spChg>
        <pc:spChg chg="mod">
          <ac:chgData name="sheethal k.s" userId="50146aa3c5b99743" providerId="LiveId" clId="{DAF7DBA9-B70D-4538-A2F8-726CB2CD936C}" dt="2024-03-25T15:46:53.802" v="3184" actId="14100"/>
          <ac:spMkLst>
            <pc:docMk/>
            <pc:sldMk cId="0" sldId="269"/>
            <ac:spMk id="3" creationId="{00000000-0000-0000-0000-000000000000}"/>
          </ac:spMkLst>
        </pc:spChg>
        <pc:picChg chg="add mod">
          <ac:chgData name="sheethal k.s" userId="50146aa3c5b99743" providerId="LiveId" clId="{DAF7DBA9-B70D-4538-A2F8-726CB2CD936C}" dt="2024-03-25T15:46:39.724" v="3181" actId="1076"/>
          <ac:picMkLst>
            <pc:docMk/>
            <pc:sldMk cId="0" sldId="269"/>
            <ac:picMk id="5" creationId="{1EFC1EFA-BB22-A017-307E-6CCD1BF78101}"/>
          </ac:picMkLst>
        </pc:picChg>
      </pc:sldChg>
      <pc:sldChg chg="addSp delSp modSp mod">
        <pc:chgData name="sheethal k.s" userId="50146aa3c5b99743" providerId="LiveId" clId="{DAF7DBA9-B70D-4538-A2F8-726CB2CD936C}" dt="2024-03-25T15:56:33.862" v="3217" actId="14100"/>
        <pc:sldMkLst>
          <pc:docMk/>
          <pc:sldMk cId="0" sldId="270"/>
        </pc:sldMkLst>
        <pc:spChg chg="mod">
          <ac:chgData name="sheethal k.s" userId="50146aa3c5b99743" providerId="LiveId" clId="{DAF7DBA9-B70D-4538-A2F8-726CB2CD936C}" dt="2024-03-25T15:56:33.862" v="3217" actId="14100"/>
          <ac:spMkLst>
            <pc:docMk/>
            <pc:sldMk cId="0" sldId="270"/>
            <ac:spMk id="5" creationId="{00000000-0000-0000-0000-000000000000}"/>
          </ac:spMkLst>
        </pc:spChg>
        <pc:picChg chg="add del mod">
          <ac:chgData name="sheethal k.s" userId="50146aa3c5b99743" providerId="LiveId" clId="{DAF7DBA9-B70D-4538-A2F8-726CB2CD936C}" dt="2024-03-25T15:11:50.257" v="3167" actId="478"/>
          <ac:picMkLst>
            <pc:docMk/>
            <pc:sldMk cId="0" sldId="270"/>
            <ac:picMk id="3" creationId="{8395C635-A0E5-86CB-AB0E-6C58C5F4409F}"/>
          </ac:picMkLst>
        </pc:picChg>
        <pc:picChg chg="add del mod">
          <ac:chgData name="sheethal k.s" userId="50146aa3c5b99743" providerId="LiveId" clId="{DAF7DBA9-B70D-4538-A2F8-726CB2CD936C}" dt="2024-03-25T15:50:05.459" v="3195" actId="478"/>
          <ac:picMkLst>
            <pc:docMk/>
            <pc:sldMk cId="0" sldId="270"/>
            <ac:picMk id="6" creationId="{AEB6175B-A7F7-05EB-F715-A18E73530AE0}"/>
          </ac:picMkLst>
        </pc:picChg>
        <pc:picChg chg="add mod">
          <ac:chgData name="sheethal k.s" userId="50146aa3c5b99743" providerId="LiveId" clId="{DAF7DBA9-B70D-4538-A2F8-726CB2CD936C}" dt="2024-03-25T15:56:24.903" v="3215" actId="14100"/>
          <ac:picMkLst>
            <pc:docMk/>
            <pc:sldMk cId="0" sldId="270"/>
            <ac:picMk id="8" creationId="{37C5CA3E-C4E0-03B2-EE5D-FB5DBCB4186A}"/>
          </ac:picMkLst>
        </pc:picChg>
      </pc:sldChg>
      <pc:sldChg chg="modSp mod">
        <pc:chgData name="sheethal k.s" userId="50146aa3c5b99743" providerId="LiveId" clId="{DAF7DBA9-B70D-4538-A2F8-726CB2CD936C}" dt="2024-03-25T14:26:14.300" v="3147" actId="12"/>
        <pc:sldMkLst>
          <pc:docMk/>
          <pc:sldMk cId="0" sldId="277"/>
        </pc:sldMkLst>
        <pc:spChg chg="mod">
          <ac:chgData name="sheethal k.s" userId="50146aa3c5b99743" providerId="LiveId" clId="{DAF7DBA9-B70D-4538-A2F8-726CB2CD936C}" dt="2024-03-25T14:25:54.302" v="3146" actId="2711"/>
          <ac:spMkLst>
            <pc:docMk/>
            <pc:sldMk cId="0" sldId="277"/>
            <ac:spMk id="2" creationId="{00000000-0000-0000-0000-000000000000}"/>
          </ac:spMkLst>
        </pc:spChg>
        <pc:spChg chg="mod">
          <ac:chgData name="sheethal k.s" userId="50146aa3c5b99743" providerId="LiveId" clId="{DAF7DBA9-B70D-4538-A2F8-726CB2CD936C}" dt="2024-03-25T14:26:14.300" v="3147" actId="12"/>
          <ac:spMkLst>
            <pc:docMk/>
            <pc:sldMk cId="0" sldId="277"/>
            <ac:spMk id="3" creationId="{00000000-0000-0000-0000-000000000000}"/>
          </ac:spMkLst>
        </pc:spChg>
      </pc:sldChg>
      <pc:sldChg chg="addSp delSp modSp mod">
        <pc:chgData name="sheethal k.s" userId="50146aa3c5b99743" providerId="LiveId" clId="{DAF7DBA9-B70D-4538-A2F8-726CB2CD936C}" dt="2024-03-25T16:02:28.117" v="3249" actId="1076"/>
        <pc:sldMkLst>
          <pc:docMk/>
          <pc:sldMk cId="0" sldId="285"/>
        </pc:sldMkLst>
        <pc:spChg chg="del mod">
          <ac:chgData name="sheethal k.s" userId="50146aa3c5b99743" providerId="LiveId" clId="{DAF7DBA9-B70D-4538-A2F8-726CB2CD936C}" dt="2024-03-17T11:20:04.474" v="2518" actId="21"/>
          <ac:spMkLst>
            <pc:docMk/>
            <pc:sldMk cId="0" sldId="285"/>
            <ac:spMk id="2" creationId="{00000000-0000-0000-0000-000000000000}"/>
          </ac:spMkLst>
        </pc:spChg>
        <pc:spChg chg="mod">
          <ac:chgData name="sheethal k.s" userId="50146aa3c5b99743" providerId="LiveId" clId="{DAF7DBA9-B70D-4538-A2F8-726CB2CD936C}" dt="2024-03-25T14:26:54.710" v="3150" actId="14100"/>
          <ac:spMkLst>
            <pc:docMk/>
            <pc:sldMk cId="0" sldId="285"/>
            <ac:spMk id="3" creationId="{00000000-0000-0000-0000-000000000000}"/>
          </ac:spMkLst>
        </pc:spChg>
        <pc:picChg chg="add mod">
          <ac:chgData name="sheethal k.s" userId="50146aa3c5b99743" providerId="LiveId" clId="{DAF7DBA9-B70D-4538-A2F8-726CB2CD936C}" dt="2024-03-25T16:02:28.117" v="3249" actId="1076"/>
          <ac:picMkLst>
            <pc:docMk/>
            <pc:sldMk cId="0" sldId="285"/>
            <ac:picMk id="4" creationId="{DCABF654-A24F-4473-E0A2-4E106D27AE3B}"/>
          </ac:picMkLst>
        </pc:picChg>
      </pc:sldChg>
      <pc:sldChg chg="delSp modSp mod">
        <pc:chgData name="sheethal k.s" userId="50146aa3c5b99743" providerId="LiveId" clId="{DAF7DBA9-B70D-4538-A2F8-726CB2CD936C}" dt="2024-03-25T14:27:22.230" v="3153" actId="12"/>
        <pc:sldMkLst>
          <pc:docMk/>
          <pc:sldMk cId="0" sldId="286"/>
        </pc:sldMkLst>
        <pc:spChg chg="del mod">
          <ac:chgData name="sheethal k.s" userId="50146aa3c5b99743" providerId="LiveId" clId="{DAF7DBA9-B70D-4538-A2F8-726CB2CD936C}" dt="2024-03-17T11:19:18.241" v="2512" actId="21"/>
          <ac:spMkLst>
            <pc:docMk/>
            <pc:sldMk cId="0" sldId="286"/>
            <ac:spMk id="2" creationId="{00000000-0000-0000-0000-000000000000}"/>
          </ac:spMkLst>
        </pc:spChg>
        <pc:spChg chg="mod">
          <ac:chgData name="sheethal k.s" userId="50146aa3c5b99743" providerId="LiveId" clId="{DAF7DBA9-B70D-4538-A2F8-726CB2CD936C}" dt="2024-03-25T14:27:22.230" v="3153" actId="12"/>
          <ac:spMkLst>
            <pc:docMk/>
            <pc:sldMk cId="0" sldId="286"/>
            <ac:spMk id="3" creationId="{00000000-0000-0000-0000-000000000000}"/>
          </ac:spMkLst>
        </pc:spChg>
      </pc:sldChg>
      <pc:sldChg chg="addSp delSp modSp mod">
        <pc:chgData name="sheethal k.s" userId="50146aa3c5b99743" providerId="LiveId" clId="{DAF7DBA9-B70D-4538-A2F8-726CB2CD936C}" dt="2024-03-25T14:19:13.940" v="3083" actId="14100"/>
        <pc:sldMkLst>
          <pc:docMk/>
          <pc:sldMk cId="0" sldId="289"/>
        </pc:sldMkLst>
        <pc:spChg chg="del mod">
          <ac:chgData name="sheethal k.s" userId="50146aa3c5b99743" providerId="LiveId" clId="{DAF7DBA9-B70D-4538-A2F8-726CB2CD936C}" dt="2024-03-17T11:18:39.709" v="2510" actId="21"/>
          <ac:spMkLst>
            <pc:docMk/>
            <pc:sldMk cId="0" sldId="289"/>
            <ac:spMk id="2" creationId="{00000000-0000-0000-0000-000000000000}"/>
          </ac:spMkLst>
        </pc:spChg>
        <pc:spChg chg="mod">
          <ac:chgData name="sheethal k.s" userId="50146aa3c5b99743" providerId="LiveId" clId="{DAF7DBA9-B70D-4538-A2F8-726CB2CD936C}" dt="2024-03-25T14:16:55.305" v="3069" actId="14100"/>
          <ac:spMkLst>
            <pc:docMk/>
            <pc:sldMk cId="0" sldId="289"/>
            <ac:spMk id="3" creationId="{00000000-0000-0000-0000-000000000000}"/>
          </ac:spMkLst>
        </pc:spChg>
        <pc:picChg chg="add del mod">
          <ac:chgData name="sheethal k.s" userId="50146aa3c5b99743" providerId="LiveId" clId="{DAF7DBA9-B70D-4538-A2F8-726CB2CD936C}" dt="2024-03-25T14:17:18.558" v="3074" actId="478"/>
          <ac:picMkLst>
            <pc:docMk/>
            <pc:sldMk cId="0" sldId="289"/>
            <ac:picMk id="4" creationId="{F8425720-23C1-2B71-D36E-84A81D539BD0}"/>
          </ac:picMkLst>
        </pc:picChg>
        <pc:picChg chg="add mod">
          <ac:chgData name="sheethal k.s" userId="50146aa3c5b99743" providerId="LiveId" clId="{DAF7DBA9-B70D-4538-A2F8-726CB2CD936C}" dt="2024-03-25T14:19:13.940" v="3083" actId="14100"/>
          <ac:picMkLst>
            <pc:docMk/>
            <pc:sldMk cId="0" sldId="289"/>
            <ac:picMk id="6" creationId="{B860DB65-59FE-FD98-D03A-44E1A6C744C4}"/>
          </ac:picMkLst>
        </pc:picChg>
      </pc:sldChg>
      <pc:sldChg chg="addSp delSp modSp mod">
        <pc:chgData name="sheethal k.s" userId="50146aa3c5b99743" providerId="LiveId" clId="{DAF7DBA9-B70D-4538-A2F8-726CB2CD936C}" dt="2024-03-25T14:20:35.321" v="3094" actId="14100"/>
        <pc:sldMkLst>
          <pc:docMk/>
          <pc:sldMk cId="0" sldId="290"/>
        </pc:sldMkLst>
        <pc:spChg chg="del">
          <ac:chgData name="sheethal k.s" userId="50146aa3c5b99743" providerId="LiveId" clId="{DAF7DBA9-B70D-4538-A2F8-726CB2CD936C}" dt="2024-03-17T11:18:58.853" v="2511" actId="21"/>
          <ac:spMkLst>
            <pc:docMk/>
            <pc:sldMk cId="0" sldId="290"/>
            <ac:spMk id="4" creationId="{00000000-0000-0000-0000-000000000000}"/>
          </ac:spMkLst>
        </pc:spChg>
        <pc:spChg chg="mod">
          <ac:chgData name="sheethal k.s" userId="50146aa3c5b99743" providerId="LiveId" clId="{DAF7DBA9-B70D-4538-A2F8-726CB2CD936C}" dt="2024-03-25T14:19:46.553" v="3087" actId="14100"/>
          <ac:spMkLst>
            <pc:docMk/>
            <pc:sldMk cId="0" sldId="290"/>
            <ac:spMk id="5" creationId="{00000000-0000-0000-0000-000000000000}"/>
          </ac:spMkLst>
        </pc:spChg>
        <pc:picChg chg="add mod">
          <ac:chgData name="sheethal k.s" userId="50146aa3c5b99743" providerId="LiveId" clId="{DAF7DBA9-B70D-4538-A2F8-726CB2CD936C}" dt="2024-03-25T14:20:35.321" v="3094" actId="14100"/>
          <ac:picMkLst>
            <pc:docMk/>
            <pc:sldMk cId="0" sldId="290"/>
            <ac:picMk id="3" creationId="{BD82ACC3-6182-63CB-4C00-FAD4E575BF27}"/>
          </ac:picMkLst>
        </pc:picChg>
      </pc:sldChg>
      <pc:sldChg chg="addSp modSp mod">
        <pc:chgData name="sheethal k.s" userId="50146aa3c5b99743" providerId="LiveId" clId="{DAF7DBA9-B70D-4538-A2F8-726CB2CD936C}" dt="2024-03-25T15:59:25.553" v="3234" actId="14100"/>
        <pc:sldMkLst>
          <pc:docMk/>
          <pc:sldMk cId="3684185920" sldId="299"/>
        </pc:sldMkLst>
        <pc:spChg chg="mod">
          <ac:chgData name="sheethal k.s" userId="50146aa3c5b99743" providerId="LiveId" clId="{DAF7DBA9-B70D-4538-A2F8-726CB2CD936C}" dt="2024-03-25T13:54:42.905" v="2981" actId="207"/>
          <ac:spMkLst>
            <pc:docMk/>
            <pc:sldMk cId="3684185920" sldId="299"/>
            <ac:spMk id="2" creationId="{00000000-0000-0000-0000-000000000000}"/>
          </ac:spMkLst>
        </pc:spChg>
        <pc:picChg chg="mod">
          <ac:chgData name="sheethal k.s" userId="50146aa3c5b99743" providerId="LiveId" clId="{DAF7DBA9-B70D-4538-A2F8-726CB2CD936C}" dt="2024-03-25T15:58:18.119" v="3227" actId="1076"/>
          <ac:picMkLst>
            <pc:docMk/>
            <pc:sldMk cId="3684185920" sldId="299"/>
            <ac:picMk id="4" creationId="{00000000-0000-0000-0000-000000000000}"/>
          </ac:picMkLst>
        </pc:picChg>
        <pc:picChg chg="add mod">
          <ac:chgData name="sheethal k.s" userId="50146aa3c5b99743" providerId="LiveId" clId="{DAF7DBA9-B70D-4538-A2F8-726CB2CD936C}" dt="2024-03-25T15:59:25.553" v="3234" actId="14100"/>
          <ac:picMkLst>
            <pc:docMk/>
            <pc:sldMk cId="3684185920" sldId="299"/>
            <ac:picMk id="5" creationId="{3D488F81-9CE1-1BF2-36F5-077F3F3FE5B5}"/>
          </ac:picMkLst>
        </pc:picChg>
      </pc:sldChg>
      <pc:sldChg chg="addSp delSp modSp mod">
        <pc:chgData name="sheethal k.s" userId="50146aa3c5b99743" providerId="LiveId" clId="{DAF7DBA9-B70D-4538-A2F8-726CB2CD936C}" dt="2024-03-25T13:55:09.014" v="2985" actId="207"/>
        <pc:sldMkLst>
          <pc:docMk/>
          <pc:sldMk cId="345292847" sldId="302"/>
        </pc:sldMkLst>
        <pc:spChg chg="mod">
          <ac:chgData name="sheethal k.s" userId="50146aa3c5b99743" providerId="LiveId" clId="{DAF7DBA9-B70D-4538-A2F8-726CB2CD936C}" dt="2024-03-25T13:55:09.014" v="2985" actId="207"/>
          <ac:spMkLst>
            <pc:docMk/>
            <pc:sldMk cId="345292847" sldId="302"/>
            <ac:spMk id="2" creationId="{00000000-0000-0000-0000-000000000000}"/>
          </ac:spMkLst>
        </pc:spChg>
        <pc:spChg chg="del mod">
          <ac:chgData name="sheethal k.s" userId="50146aa3c5b99743" providerId="LiveId" clId="{DAF7DBA9-B70D-4538-A2F8-726CB2CD936C}" dt="2024-03-07T14:50:39.066" v="406" actId="931"/>
          <ac:spMkLst>
            <pc:docMk/>
            <pc:sldMk cId="345292847" sldId="302"/>
            <ac:spMk id="3" creationId="{00000000-0000-0000-0000-000000000000}"/>
          </ac:spMkLst>
        </pc:spChg>
        <pc:spChg chg="add del mod">
          <ac:chgData name="sheethal k.s" userId="50146aa3c5b99743" providerId="LiveId" clId="{DAF7DBA9-B70D-4538-A2F8-726CB2CD936C}" dt="2024-03-07T14:52:58.143" v="410" actId="931"/>
          <ac:spMkLst>
            <pc:docMk/>
            <pc:sldMk cId="345292847" sldId="302"/>
            <ac:spMk id="7" creationId="{3CC9D1B2-8ADE-DE9B-BAF8-42FB54DBEE77}"/>
          </ac:spMkLst>
        </pc:spChg>
        <pc:spChg chg="add del mod">
          <ac:chgData name="sheethal k.s" userId="50146aa3c5b99743" providerId="LiveId" clId="{DAF7DBA9-B70D-4538-A2F8-726CB2CD936C}" dt="2024-03-07T14:57:33.677" v="417" actId="478"/>
          <ac:spMkLst>
            <pc:docMk/>
            <pc:sldMk cId="345292847" sldId="302"/>
            <ac:spMk id="10" creationId="{59B120FA-520A-8869-FC9E-A76D505112DB}"/>
          </ac:spMkLst>
        </pc:spChg>
        <pc:spChg chg="add del mod">
          <ac:chgData name="sheethal k.s" userId="50146aa3c5b99743" providerId="LiveId" clId="{DAF7DBA9-B70D-4538-A2F8-726CB2CD936C}" dt="2024-03-07T14:58:53.927" v="423" actId="478"/>
          <ac:spMkLst>
            <pc:docMk/>
            <pc:sldMk cId="345292847" sldId="302"/>
            <ac:spMk id="11" creationId="{76CF141B-4094-40D9-4C24-BF89CAD2D548}"/>
          </ac:spMkLst>
        </pc:spChg>
        <pc:spChg chg="add mod">
          <ac:chgData name="sheethal k.s" userId="50146aa3c5b99743" providerId="LiveId" clId="{DAF7DBA9-B70D-4538-A2F8-726CB2CD936C}" dt="2024-03-25T13:55:04.639" v="2984" actId="207"/>
          <ac:spMkLst>
            <pc:docMk/>
            <pc:sldMk cId="345292847" sldId="302"/>
            <ac:spMk id="12" creationId="{1F52B063-EDFC-6341-979F-1D8120486F51}"/>
          </ac:spMkLst>
        </pc:spChg>
        <pc:picChg chg="add del mod">
          <ac:chgData name="sheethal k.s" userId="50146aa3c5b99743" providerId="LiveId" clId="{DAF7DBA9-B70D-4538-A2F8-726CB2CD936C}" dt="2024-03-07T14:51:46.934" v="409" actId="478"/>
          <ac:picMkLst>
            <pc:docMk/>
            <pc:sldMk cId="345292847" sldId="302"/>
            <ac:picMk id="5" creationId="{65096C52-8914-6B72-2407-2F1144259060}"/>
          </ac:picMkLst>
        </pc:picChg>
        <pc:picChg chg="add mod">
          <ac:chgData name="sheethal k.s" userId="50146aa3c5b99743" providerId="LiveId" clId="{DAF7DBA9-B70D-4538-A2F8-726CB2CD936C}" dt="2024-03-07T14:53:03.954" v="411" actId="1076"/>
          <ac:picMkLst>
            <pc:docMk/>
            <pc:sldMk cId="345292847" sldId="302"/>
            <ac:picMk id="9" creationId="{0869DDA4-CF68-AB9F-90E9-3651AA4B92A2}"/>
          </ac:picMkLst>
        </pc:picChg>
      </pc:sldChg>
      <pc:sldChg chg="addSp delSp modSp mod">
        <pc:chgData name="sheethal k.s" userId="50146aa3c5b99743" providerId="LiveId" clId="{DAF7DBA9-B70D-4538-A2F8-726CB2CD936C}" dt="2024-03-25T13:55:20.141" v="2987" actId="207"/>
        <pc:sldMkLst>
          <pc:docMk/>
          <pc:sldMk cId="2687469241" sldId="303"/>
        </pc:sldMkLst>
        <pc:spChg chg="mod">
          <ac:chgData name="sheethal k.s" userId="50146aa3c5b99743" providerId="LiveId" clId="{DAF7DBA9-B70D-4538-A2F8-726CB2CD936C}" dt="2024-03-25T13:55:15.474" v="2986" actId="207"/>
          <ac:spMkLst>
            <pc:docMk/>
            <pc:sldMk cId="2687469241" sldId="303"/>
            <ac:spMk id="2" creationId="{00000000-0000-0000-0000-000000000000}"/>
          </ac:spMkLst>
        </pc:spChg>
        <pc:spChg chg="del mod">
          <ac:chgData name="sheethal k.s" userId="50146aa3c5b99743" providerId="LiveId" clId="{DAF7DBA9-B70D-4538-A2F8-726CB2CD936C}" dt="2024-03-07T15:09:13.159" v="811" actId="931"/>
          <ac:spMkLst>
            <pc:docMk/>
            <pc:sldMk cId="2687469241" sldId="303"/>
            <ac:spMk id="3" creationId="{00000000-0000-0000-0000-000000000000}"/>
          </ac:spMkLst>
        </pc:spChg>
        <pc:spChg chg="add del mod">
          <ac:chgData name="sheethal k.s" userId="50146aa3c5b99743" providerId="LiveId" clId="{DAF7DBA9-B70D-4538-A2F8-726CB2CD936C}" dt="2024-03-07T15:10:02.039" v="816" actId="478"/>
          <ac:spMkLst>
            <pc:docMk/>
            <pc:sldMk cId="2687469241" sldId="303"/>
            <ac:spMk id="6" creationId="{CD379DF7-D49D-5D31-4541-B28A5E3ED8F2}"/>
          </ac:spMkLst>
        </pc:spChg>
        <pc:spChg chg="add mod">
          <ac:chgData name="sheethal k.s" userId="50146aa3c5b99743" providerId="LiveId" clId="{DAF7DBA9-B70D-4538-A2F8-726CB2CD936C}" dt="2024-03-25T13:55:20.141" v="2987" actId="207"/>
          <ac:spMkLst>
            <pc:docMk/>
            <pc:sldMk cId="2687469241" sldId="303"/>
            <ac:spMk id="7" creationId="{9F209E85-D9B4-9ECE-5E60-849994914933}"/>
          </ac:spMkLst>
        </pc:spChg>
        <pc:picChg chg="add mod">
          <ac:chgData name="sheethal k.s" userId="50146aa3c5b99743" providerId="LiveId" clId="{DAF7DBA9-B70D-4538-A2F8-726CB2CD936C}" dt="2024-03-16T16:12:07.938" v="2504" actId="14100"/>
          <ac:picMkLst>
            <pc:docMk/>
            <pc:sldMk cId="2687469241" sldId="303"/>
            <ac:picMk id="5" creationId="{BB17020D-DE0F-724B-8571-FB36C8A1ED02}"/>
          </ac:picMkLst>
        </pc:picChg>
      </pc:sldChg>
      <pc:sldChg chg="addSp modSp mod">
        <pc:chgData name="sheethal k.s" userId="50146aa3c5b99743" providerId="LiveId" clId="{DAF7DBA9-B70D-4538-A2F8-726CB2CD936C}" dt="2024-03-25T16:01:38.142" v="3243" actId="1076"/>
        <pc:sldMkLst>
          <pc:docMk/>
          <pc:sldMk cId="2758880466" sldId="304"/>
        </pc:sldMkLst>
        <pc:spChg chg="mod">
          <ac:chgData name="sheethal k.s" userId="50146aa3c5b99743" providerId="LiveId" clId="{DAF7DBA9-B70D-4538-A2F8-726CB2CD936C}" dt="2024-03-25T16:00:48.488" v="3235" actId="20577"/>
          <ac:spMkLst>
            <pc:docMk/>
            <pc:sldMk cId="2758880466" sldId="304"/>
            <ac:spMk id="2" creationId="{00000000-0000-0000-0000-000000000000}"/>
          </ac:spMkLst>
        </pc:spChg>
        <pc:spChg chg="mod">
          <ac:chgData name="sheethal k.s" userId="50146aa3c5b99743" providerId="LiveId" clId="{DAF7DBA9-B70D-4538-A2F8-726CB2CD936C}" dt="2024-03-25T16:01:28.677" v="3242" actId="14100"/>
          <ac:spMkLst>
            <pc:docMk/>
            <pc:sldMk cId="2758880466" sldId="304"/>
            <ac:spMk id="3" creationId="{00000000-0000-0000-0000-000000000000}"/>
          </ac:spMkLst>
        </pc:spChg>
        <pc:picChg chg="add mod">
          <ac:chgData name="sheethal k.s" userId="50146aa3c5b99743" providerId="LiveId" clId="{DAF7DBA9-B70D-4538-A2F8-726CB2CD936C}" dt="2024-03-25T16:01:22.213" v="3241" actId="1076"/>
          <ac:picMkLst>
            <pc:docMk/>
            <pc:sldMk cId="2758880466" sldId="304"/>
            <ac:picMk id="5" creationId="{9457BDBA-4E13-1AB0-A2C6-5B8EC05124D7}"/>
          </ac:picMkLst>
        </pc:picChg>
        <pc:picChg chg="add mod">
          <ac:chgData name="sheethal k.s" userId="50146aa3c5b99743" providerId="LiveId" clId="{DAF7DBA9-B70D-4538-A2F8-726CB2CD936C}" dt="2024-03-25T16:01:38.142" v="3243" actId="1076"/>
          <ac:picMkLst>
            <pc:docMk/>
            <pc:sldMk cId="2758880466" sldId="304"/>
            <ac:picMk id="6" creationId="{9335694C-4B6B-0FC0-CD8D-6A92F8DF1E00}"/>
          </ac:picMkLst>
        </pc:picChg>
        <pc:picChg chg="add mod">
          <ac:chgData name="sheethal k.s" userId="50146aa3c5b99743" providerId="LiveId" clId="{DAF7DBA9-B70D-4538-A2F8-726CB2CD936C}" dt="2024-03-25T16:01:19.193" v="3240" actId="1076"/>
          <ac:picMkLst>
            <pc:docMk/>
            <pc:sldMk cId="2758880466" sldId="304"/>
            <ac:picMk id="7" creationId="{3253D96D-9A6A-612D-5D93-A3018857249F}"/>
          </ac:picMkLst>
        </pc:picChg>
      </pc:sldChg>
      <pc:sldChg chg="addSp delSp modSp new mod ord">
        <pc:chgData name="sheethal k.s" userId="50146aa3c5b99743" providerId="LiveId" clId="{DAF7DBA9-B70D-4538-A2F8-726CB2CD936C}" dt="2024-03-25T14:23:39.138" v="3112" actId="14100"/>
        <pc:sldMkLst>
          <pc:docMk/>
          <pc:sldMk cId="772837700" sldId="305"/>
        </pc:sldMkLst>
        <pc:spChg chg="mod">
          <ac:chgData name="sheethal k.s" userId="50146aa3c5b99743" providerId="LiveId" clId="{DAF7DBA9-B70D-4538-A2F8-726CB2CD936C}" dt="2024-03-25T14:21:40.734" v="3098" actId="255"/>
          <ac:spMkLst>
            <pc:docMk/>
            <pc:sldMk cId="772837700" sldId="305"/>
            <ac:spMk id="2" creationId="{3E6B7617-01C2-0F1F-EFCC-C3026B663611}"/>
          </ac:spMkLst>
        </pc:spChg>
        <pc:spChg chg="del mod">
          <ac:chgData name="sheethal k.s" userId="50146aa3c5b99743" providerId="LiveId" clId="{DAF7DBA9-B70D-4538-A2F8-726CB2CD936C}" dt="2024-03-18T09:11:43.227" v="2916" actId="931"/>
          <ac:spMkLst>
            <pc:docMk/>
            <pc:sldMk cId="772837700" sldId="305"/>
            <ac:spMk id="3" creationId="{FB359598-8B23-184D-A23C-2AD281E4EA24}"/>
          </ac:spMkLst>
        </pc:spChg>
        <pc:picChg chg="add mod">
          <ac:chgData name="sheethal k.s" userId="50146aa3c5b99743" providerId="LiveId" clId="{DAF7DBA9-B70D-4538-A2F8-726CB2CD936C}" dt="2024-03-25T14:23:39.138" v="3112" actId="14100"/>
          <ac:picMkLst>
            <pc:docMk/>
            <pc:sldMk cId="772837700" sldId="305"/>
            <ac:picMk id="4" creationId="{7DF70B98-9ED2-DA15-628E-4065F6D7F8A6}"/>
          </ac:picMkLst>
        </pc:picChg>
        <pc:picChg chg="add mod">
          <ac:chgData name="sheethal k.s" userId="50146aa3c5b99743" providerId="LiveId" clId="{DAF7DBA9-B70D-4538-A2F8-726CB2CD936C}" dt="2024-03-25T14:23:22.251" v="3107" actId="1076"/>
          <ac:picMkLst>
            <pc:docMk/>
            <pc:sldMk cId="772837700" sldId="305"/>
            <ac:picMk id="5" creationId="{1B4D7131-381B-EF51-6996-B919023E629E}"/>
          </ac:picMkLst>
        </pc:picChg>
      </pc:sldChg>
      <pc:sldChg chg="new del">
        <pc:chgData name="sheethal k.s" userId="50146aa3c5b99743" providerId="LiveId" clId="{DAF7DBA9-B70D-4538-A2F8-726CB2CD936C}" dt="2024-03-18T08:40:48.959" v="2865" actId="680"/>
        <pc:sldMkLst>
          <pc:docMk/>
          <pc:sldMk cId="803821471" sldId="305"/>
        </pc:sldMkLst>
      </pc:sldChg>
      <pc:sldChg chg="new del">
        <pc:chgData name="sheethal k.s" userId="50146aa3c5b99743" providerId="LiveId" clId="{DAF7DBA9-B70D-4538-A2F8-726CB2CD936C}" dt="2024-04-02T18:29:05.402" v="3303" actId="2696"/>
        <pc:sldMkLst>
          <pc:docMk/>
          <pc:sldMk cId="2062028073" sldId="306"/>
        </pc:sldMkLst>
      </pc:sldChg>
      <pc:sldChg chg="new del">
        <pc:chgData name="sheethal k.s" userId="50146aa3c5b99743" providerId="LiveId" clId="{DAF7DBA9-B70D-4538-A2F8-726CB2CD936C}" dt="2024-04-02T18:29:09.169" v="3304" actId="2696"/>
        <pc:sldMkLst>
          <pc:docMk/>
          <pc:sldMk cId="283760974" sldId="307"/>
        </pc:sldMkLst>
      </pc:sldChg>
      <pc:sldChg chg="new del">
        <pc:chgData name="sheethal k.s" userId="50146aa3c5b99743" providerId="LiveId" clId="{DAF7DBA9-B70D-4538-A2F8-726CB2CD936C}" dt="2024-04-02T18:29:14.098" v="3305" actId="2696"/>
        <pc:sldMkLst>
          <pc:docMk/>
          <pc:sldMk cId="4237992047" sldId="308"/>
        </pc:sldMkLst>
      </pc:sldChg>
      <pc:sldChg chg="new del">
        <pc:chgData name="sheethal k.s" userId="50146aa3c5b99743" providerId="LiveId" clId="{DAF7DBA9-B70D-4538-A2F8-726CB2CD936C}" dt="2024-04-02T18:29:17.417" v="3306" actId="2696"/>
        <pc:sldMkLst>
          <pc:docMk/>
          <pc:sldMk cId="3302267687" sldId="309"/>
        </pc:sldMkLst>
      </pc:sldChg>
      <pc:sldChg chg="new del">
        <pc:chgData name="sheethal k.s" userId="50146aa3c5b99743" providerId="LiveId" clId="{DAF7DBA9-B70D-4538-A2F8-726CB2CD936C}" dt="2024-04-02T18:29:21.362" v="3307" actId="2696"/>
        <pc:sldMkLst>
          <pc:docMk/>
          <pc:sldMk cId="140752830" sldId="310"/>
        </pc:sldMkLst>
      </pc:sldChg>
      <pc:sldChg chg="new del">
        <pc:chgData name="sheethal k.s" userId="50146aa3c5b99743" providerId="LiveId" clId="{DAF7DBA9-B70D-4538-A2F8-726CB2CD936C}" dt="2024-04-02T18:29:40.052" v="3312" actId="2696"/>
        <pc:sldMkLst>
          <pc:docMk/>
          <pc:sldMk cId="102162101" sldId="311"/>
        </pc:sldMkLst>
      </pc:sldChg>
      <pc:sldChg chg="new del">
        <pc:chgData name="sheethal k.s" userId="50146aa3c5b99743" providerId="LiveId" clId="{DAF7DBA9-B70D-4538-A2F8-726CB2CD936C}" dt="2024-04-02T18:29:43.110" v="3313" actId="2696"/>
        <pc:sldMkLst>
          <pc:docMk/>
          <pc:sldMk cId="953768064" sldId="312"/>
        </pc:sldMkLst>
      </pc:sldChg>
      <pc:sldChg chg="new del">
        <pc:chgData name="sheethal k.s" userId="50146aa3c5b99743" providerId="LiveId" clId="{DAF7DBA9-B70D-4538-A2F8-726CB2CD936C}" dt="2024-04-02T18:29:47.779" v="3314" actId="2696"/>
        <pc:sldMkLst>
          <pc:docMk/>
          <pc:sldMk cId="2273651899" sldId="313"/>
        </pc:sldMkLst>
      </pc:sldChg>
      <pc:sldChg chg="new del">
        <pc:chgData name="sheethal k.s" userId="50146aa3c5b99743" providerId="LiveId" clId="{DAF7DBA9-B70D-4538-A2F8-726CB2CD936C}" dt="2024-04-02T18:29:50.212" v="3315" actId="2696"/>
        <pc:sldMkLst>
          <pc:docMk/>
          <pc:sldMk cId="54040838" sldId="314"/>
        </pc:sldMkLst>
      </pc:sldChg>
      <pc:sldChg chg="new del">
        <pc:chgData name="sheethal k.s" userId="50146aa3c5b99743" providerId="LiveId" clId="{DAF7DBA9-B70D-4538-A2F8-726CB2CD936C}" dt="2024-04-02T18:29:31.452" v="3309" actId="2696"/>
        <pc:sldMkLst>
          <pc:docMk/>
          <pc:sldMk cId="3873715815" sldId="315"/>
        </pc:sldMkLst>
      </pc:sldChg>
      <pc:sldChg chg="new del">
        <pc:chgData name="sheethal k.s" userId="50146aa3c5b99743" providerId="LiveId" clId="{DAF7DBA9-B70D-4538-A2F8-726CB2CD936C}" dt="2024-04-02T18:29:33.309" v="3310" actId="2696"/>
        <pc:sldMkLst>
          <pc:docMk/>
          <pc:sldMk cId="2811531395" sldId="316"/>
        </pc:sldMkLst>
      </pc:sldChg>
      <pc:sldChg chg="new del">
        <pc:chgData name="sheethal k.s" userId="50146aa3c5b99743" providerId="LiveId" clId="{DAF7DBA9-B70D-4538-A2F8-726CB2CD936C}" dt="2024-04-02T18:29:36.936" v="3311" actId="2696"/>
        <pc:sldMkLst>
          <pc:docMk/>
          <pc:sldMk cId="1701896567" sldId="317"/>
        </pc:sldMkLst>
      </pc:sldChg>
      <pc:sldChg chg="new del">
        <pc:chgData name="sheethal k.s" userId="50146aa3c5b99743" providerId="LiveId" clId="{DAF7DBA9-B70D-4538-A2F8-726CB2CD936C}" dt="2024-04-02T18:29:27.288" v="3308" actId="2696"/>
        <pc:sldMkLst>
          <pc:docMk/>
          <pc:sldMk cId="2278906335" sldId="318"/>
        </pc:sldMkLst>
      </pc:sldChg>
      <pc:sldChg chg="new del">
        <pc:chgData name="sheethal k.s" userId="50146aa3c5b99743" providerId="LiveId" clId="{DAF7DBA9-B70D-4538-A2F8-726CB2CD936C}" dt="2024-03-26T07:27:03.122" v="3302" actId="680"/>
        <pc:sldMkLst>
          <pc:docMk/>
          <pc:sldMk cId="1236404202" sldId="319"/>
        </pc:sldMkLst>
      </pc:sldChg>
      <pc:sldChg chg="new del">
        <pc:chgData name="sheethal k.s" userId="50146aa3c5b99743" providerId="LiveId" clId="{DAF7DBA9-B70D-4538-A2F8-726CB2CD936C}" dt="2024-03-26T07:27:02.566" v="3301" actId="680"/>
        <pc:sldMkLst>
          <pc:docMk/>
          <pc:sldMk cId="3459014230" sldId="320"/>
        </pc:sldMkLst>
      </pc:sldChg>
      <pc:sldChg chg="new del">
        <pc:chgData name="sheethal k.s" userId="50146aa3c5b99743" providerId="LiveId" clId="{DAF7DBA9-B70D-4538-A2F8-726CB2CD936C}" dt="2024-03-26T07:27:02.286" v="3300" actId="680"/>
        <pc:sldMkLst>
          <pc:docMk/>
          <pc:sldMk cId="687030709" sldId="321"/>
        </pc:sldMkLst>
      </pc:sldChg>
      <pc:sldChg chg="new del">
        <pc:chgData name="sheethal k.s" userId="50146aa3c5b99743" providerId="LiveId" clId="{DAF7DBA9-B70D-4538-A2F8-726CB2CD936C}" dt="2024-03-26T07:27:01.714" v="3299" actId="680"/>
        <pc:sldMkLst>
          <pc:docMk/>
          <pc:sldMk cId="1834281690" sldId="322"/>
        </pc:sldMkLst>
      </pc:sldChg>
      <pc:sldChg chg="new del">
        <pc:chgData name="sheethal k.s" userId="50146aa3c5b99743" providerId="LiveId" clId="{DAF7DBA9-B70D-4538-A2F8-726CB2CD936C}" dt="2024-03-26T07:27:01.492" v="3298" actId="680"/>
        <pc:sldMkLst>
          <pc:docMk/>
          <pc:sldMk cId="4073246110" sldId="323"/>
        </pc:sldMkLst>
      </pc:sldChg>
      <pc:sldChg chg="new del">
        <pc:chgData name="sheethal k.s" userId="50146aa3c5b99743" providerId="LiveId" clId="{DAF7DBA9-B70D-4538-A2F8-726CB2CD936C}" dt="2024-03-26T07:27:01.256" v="3297" actId="680"/>
        <pc:sldMkLst>
          <pc:docMk/>
          <pc:sldMk cId="798362444" sldId="324"/>
        </pc:sldMkLst>
      </pc:sldChg>
      <pc:sldChg chg="new del">
        <pc:chgData name="sheethal k.s" userId="50146aa3c5b99743" providerId="LiveId" clId="{DAF7DBA9-B70D-4538-A2F8-726CB2CD936C}" dt="2024-03-26T07:27:01.019" v="3296" actId="680"/>
        <pc:sldMkLst>
          <pc:docMk/>
          <pc:sldMk cId="3617242126" sldId="325"/>
        </pc:sldMkLst>
      </pc:sldChg>
      <pc:sldChg chg="new del">
        <pc:chgData name="sheethal k.s" userId="50146aa3c5b99743" providerId="LiveId" clId="{DAF7DBA9-B70D-4538-A2F8-726CB2CD936C}" dt="2024-03-26T07:27:00.784" v="3295" actId="680"/>
        <pc:sldMkLst>
          <pc:docMk/>
          <pc:sldMk cId="959541432" sldId="326"/>
        </pc:sldMkLst>
      </pc:sldChg>
      <pc:sldChg chg="new del">
        <pc:chgData name="sheethal k.s" userId="50146aa3c5b99743" providerId="LiveId" clId="{DAF7DBA9-B70D-4538-A2F8-726CB2CD936C}" dt="2024-03-26T07:27:00.514" v="3294" actId="680"/>
        <pc:sldMkLst>
          <pc:docMk/>
          <pc:sldMk cId="2684500135" sldId="327"/>
        </pc:sldMkLst>
      </pc:sldChg>
      <pc:sldChg chg="new del">
        <pc:chgData name="sheethal k.s" userId="50146aa3c5b99743" providerId="LiveId" clId="{DAF7DBA9-B70D-4538-A2F8-726CB2CD936C}" dt="2024-03-26T07:27:00.260" v="3293" actId="680"/>
        <pc:sldMkLst>
          <pc:docMk/>
          <pc:sldMk cId="2008656018" sldId="328"/>
        </pc:sldMkLst>
      </pc:sldChg>
      <pc:sldChg chg="new del">
        <pc:chgData name="sheethal k.s" userId="50146aa3c5b99743" providerId="LiveId" clId="{DAF7DBA9-B70D-4538-A2F8-726CB2CD936C}" dt="2024-03-26T07:26:59.984" v="3292" actId="680"/>
        <pc:sldMkLst>
          <pc:docMk/>
          <pc:sldMk cId="3076520382" sldId="329"/>
        </pc:sldMkLst>
      </pc:sldChg>
      <pc:sldChg chg="new del">
        <pc:chgData name="sheethal k.s" userId="50146aa3c5b99743" providerId="LiveId" clId="{DAF7DBA9-B70D-4538-A2F8-726CB2CD936C}" dt="2024-03-26T07:26:59.674" v="3291" actId="680"/>
        <pc:sldMkLst>
          <pc:docMk/>
          <pc:sldMk cId="4274121138" sldId="330"/>
        </pc:sldMkLst>
      </pc:sldChg>
      <pc:sldChg chg="new del">
        <pc:chgData name="sheethal k.s" userId="50146aa3c5b99743" providerId="LiveId" clId="{DAF7DBA9-B70D-4538-A2F8-726CB2CD936C}" dt="2024-03-26T07:26:59.382" v="3290" actId="680"/>
        <pc:sldMkLst>
          <pc:docMk/>
          <pc:sldMk cId="42797962" sldId="331"/>
        </pc:sldMkLst>
      </pc:sldChg>
      <pc:sldChg chg="new del">
        <pc:chgData name="sheethal k.s" userId="50146aa3c5b99743" providerId="LiveId" clId="{DAF7DBA9-B70D-4538-A2F8-726CB2CD936C}" dt="2024-03-26T07:26:59.073" v="3289" actId="680"/>
        <pc:sldMkLst>
          <pc:docMk/>
          <pc:sldMk cId="3531015951" sldId="332"/>
        </pc:sldMkLst>
      </pc:sldChg>
      <pc:sldChg chg="new del">
        <pc:chgData name="sheethal k.s" userId="50146aa3c5b99743" providerId="LiveId" clId="{DAF7DBA9-B70D-4538-A2F8-726CB2CD936C}" dt="2024-03-26T07:26:58.773" v="3288" actId="680"/>
        <pc:sldMkLst>
          <pc:docMk/>
          <pc:sldMk cId="617915132" sldId="333"/>
        </pc:sldMkLst>
      </pc:sldChg>
      <pc:sldChg chg="new del">
        <pc:chgData name="sheethal k.s" userId="50146aa3c5b99743" providerId="LiveId" clId="{DAF7DBA9-B70D-4538-A2F8-726CB2CD936C}" dt="2024-03-26T07:26:58.347" v="3287" actId="680"/>
        <pc:sldMkLst>
          <pc:docMk/>
          <pc:sldMk cId="3730228906" sldId="334"/>
        </pc:sldMkLst>
      </pc:sldChg>
      <pc:sldChg chg="new del">
        <pc:chgData name="sheethal k.s" userId="50146aa3c5b99743" providerId="LiveId" clId="{DAF7DBA9-B70D-4538-A2F8-726CB2CD936C}" dt="2024-03-26T07:26:57.858" v="3286" actId="680"/>
        <pc:sldMkLst>
          <pc:docMk/>
          <pc:sldMk cId="4265881727" sldId="335"/>
        </pc:sldMkLst>
      </pc:sldChg>
      <pc:sldChg chg="new del">
        <pc:chgData name="sheethal k.s" userId="50146aa3c5b99743" providerId="LiveId" clId="{DAF7DBA9-B70D-4538-A2F8-726CB2CD936C}" dt="2024-03-26T07:26:56.865" v="3285" actId="680"/>
        <pc:sldMkLst>
          <pc:docMk/>
          <pc:sldMk cId="1582083387" sldId="336"/>
        </pc:sldMkLst>
      </pc:sldChg>
      <pc:sldChg chg="new del">
        <pc:chgData name="sheethal k.s" userId="50146aa3c5b99743" providerId="LiveId" clId="{DAF7DBA9-B70D-4538-A2F8-726CB2CD936C}" dt="2024-03-26T07:26:55.968" v="3284" actId="680"/>
        <pc:sldMkLst>
          <pc:docMk/>
          <pc:sldMk cId="3296859361" sldId="337"/>
        </pc:sldMkLst>
      </pc:sldChg>
      <pc:sldChg chg="new del">
        <pc:chgData name="sheethal k.s" userId="50146aa3c5b99743" providerId="LiveId" clId="{DAF7DBA9-B70D-4538-A2F8-726CB2CD936C}" dt="2024-03-26T07:26:54.384" v="3283" actId="680"/>
        <pc:sldMkLst>
          <pc:docMk/>
          <pc:sldMk cId="2492349381" sldId="338"/>
        </pc:sldMkLst>
      </pc:sldChg>
      <pc:sldMasterChg chg="setBg modSldLayout">
        <pc:chgData name="sheethal k.s" userId="50146aa3c5b99743" providerId="LiveId" clId="{DAF7DBA9-B70D-4538-A2F8-726CB2CD936C}" dt="2024-03-25T13:56:34.293" v="2997"/>
        <pc:sldMasterMkLst>
          <pc:docMk/>
          <pc:sldMasterMk cId="2598468999" sldId="2147483973"/>
        </pc:sldMasterMkLst>
        <pc:sldLayoutChg chg="setBg">
          <pc:chgData name="sheethal k.s" userId="50146aa3c5b99743" providerId="LiveId" clId="{DAF7DBA9-B70D-4538-A2F8-726CB2CD936C}" dt="2024-03-25T13:56:34.293" v="2997"/>
          <pc:sldLayoutMkLst>
            <pc:docMk/>
            <pc:sldMasterMk cId="2598468999" sldId="2147483973"/>
            <pc:sldLayoutMk cId="2416535060" sldId="2147483974"/>
          </pc:sldLayoutMkLst>
        </pc:sldLayoutChg>
        <pc:sldLayoutChg chg="setBg">
          <pc:chgData name="sheethal k.s" userId="50146aa3c5b99743" providerId="LiveId" clId="{DAF7DBA9-B70D-4538-A2F8-726CB2CD936C}" dt="2024-03-25T13:56:34.293" v="2997"/>
          <pc:sldLayoutMkLst>
            <pc:docMk/>
            <pc:sldMasterMk cId="2598468999" sldId="2147483973"/>
            <pc:sldLayoutMk cId="75024199" sldId="2147483975"/>
          </pc:sldLayoutMkLst>
        </pc:sldLayoutChg>
        <pc:sldLayoutChg chg="setBg">
          <pc:chgData name="sheethal k.s" userId="50146aa3c5b99743" providerId="LiveId" clId="{DAF7DBA9-B70D-4538-A2F8-726CB2CD936C}" dt="2024-03-25T13:56:34.293" v="2997"/>
          <pc:sldLayoutMkLst>
            <pc:docMk/>
            <pc:sldMasterMk cId="2598468999" sldId="2147483973"/>
            <pc:sldLayoutMk cId="484929521" sldId="2147483976"/>
          </pc:sldLayoutMkLst>
        </pc:sldLayoutChg>
        <pc:sldLayoutChg chg="setBg">
          <pc:chgData name="sheethal k.s" userId="50146aa3c5b99743" providerId="LiveId" clId="{DAF7DBA9-B70D-4538-A2F8-726CB2CD936C}" dt="2024-03-25T13:56:34.293" v="2997"/>
          <pc:sldLayoutMkLst>
            <pc:docMk/>
            <pc:sldMasterMk cId="2598468999" sldId="2147483973"/>
            <pc:sldLayoutMk cId="3169497821" sldId="2147483977"/>
          </pc:sldLayoutMkLst>
        </pc:sldLayoutChg>
        <pc:sldLayoutChg chg="setBg">
          <pc:chgData name="sheethal k.s" userId="50146aa3c5b99743" providerId="LiveId" clId="{DAF7DBA9-B70D-4538-A2F8-726CB2CD936C}" dt="2024-03-25T13:56:34.293" v="2997"/>
          <pc:sldLayoutMkLst>
            <pc:docMk/>
            <pc:sldMasterMk cId="2598468999" sldId="2147483973"/>
            <pc:sldLayoutMk cId="1200499751" sldId="2147483978"/>
          </pc:sldLayoutMkLst>
        </pc:sldLayoutChg>
        <pc:sldLayoutChg chg="setBg">
          <pc:chgData name="sheethal k.s" userId="50146aa3c5b99743" providerId="LiveId" clId="{DAF7DBA9-B70D-4538-A2F8-726CB2CD936C}" dt="2024-03-25T13:56:34.293" v="2997"/>
          <pc:sldLayoutMkLst>
            <pc:docMk/>
            <pc:sldMasterMk cId="2598468999" sldId="2147483973"/>
            <pc:sldLayoutMk cId="245035927" sldId="2147483979"/>
          </pc:sldLayoutMkLst>
        </pc:sldLayoutChg>
        <pc:sldLayoutChg chg="setBg">
          <pc:chgData name="sheethal k.s" userId="50146aa3c5b99743" providerId="LiveId" clId="{DAF7DBA9-B70D-4538-A2F8-726CB2CD936C}" dt="2024-03-25T13:56:34.293" v="2997"/>
          <pc:sldLayoutMkLst>
            <pc:docMk/>
            <pc:sldMasterMk cId="2598468999" sldId="2147483973"/>
            <pc:sldLayoutMk cId="678635247" sldId="2147483980"/>
          </pc:sldLayoutMkLst>
        </pc:sldLayoutChg>
        <pc:sldLayoutChg chg="setBg">
          <pc:chgData name="sheethal k.s" userId="50146aa3c5b99743" providerId="LiveId" clId="{DAF7DBA9-B70D-4538-A2F8-726CB2CD936C}" dt="2024-03-25T13:56:34.293" v="2997"/>
          <pc:sldLayoutMkLst>
            <pc:docMk/>
            <pc:sldMasterMk cId="2598468999" sldId="2147483973"/>
            <pc:sldLayoutMk cId="1513422548" sldId="2147483981"/>
          </pc:sldLayoutMkLst>
        </pc:sldLayoutChg>
        <pc:sldLayoutChg chg="setBg">
          <pc:chgData name="sheethal k.s" userId="50146aa3c5b99743" providerId="LiveId" clId="{DAF7DBA9-B70D-4538-A2F8-726CB2CD936C}" dt="2024-03-25T13:56:34.293" v="2997"/>
          <pc:sldLayoutMkLst>
            <pc:docMk/>
            <pc:sldMasterMk cId="2598468999" sldId="2147483973"/>
            <pc:sldLayoutMk cId="1937394166" sldId="2147483982"/>
          </pc:sldLayoutMkLst>
        </pc:sldLayoutChg>
        <pc:sldLayoutChg chg="setBg">
          <pc:chgData name="sheethal k.s" userId="50146aa3c5b99743" providerId="LiveId" clId="{DAF7DBA9-B70D-4538-A2F8-726CB2CD936C}" dt="2024-03-25T13:56:34.293" v="2997"/>
          <pc:sldLayoutMkLst>
            <pc:docMk/>
            <pc:sldMasterMk cId="2598468999" sldId="2147483973"/>
            <pc:sldLayoutMk cId="1269246613" sldId="2147483983"/>
          </pc:sldLayoutMkLst>
        </pc:sldLayoutChg>
        <pc:sldLayoutChg chg="setBg">
          <pc:chgData name="sheethal k.s" userId="50146aa3c5b99743" providerId="LiveId" clId="{DAF7DBA9-B70D-4538-A2F8-726CB2CD936C}" dt="2024-03-25T13:56:34.293" v="2997"/>
          <pc:sldLayoutMkLst>
            <pc:docMk/>
            <pc:sldMasterMk cId="2598468999" sldId="2147483973"/>
            <pc:sldLayoutMk cId="3434319744" sldId="2147483984"/>
          </pc:sldLayoutMkLst>
        </pc:sldLayoutChg>
        <pc:sldLayoutChg chg="setBg">
          <pc:chgData name="sheethal k.s" userId="50146aa3c5b99743" providerId="LiveId" clId="{DAF7DBA9-B70D-4538-A2F8-726CB2CD936C}" dt="2024-03-25T13:56:34.293" v="2997"/>
          <pc:sldLayoutMkLst>
            <pc:docMk/>
            <pc:sldMasterMk cId="2598468999" sldId="2147483973"/>
            <pc:sldLayoutMk cId="2680068073" sldId="2147483985"/>
          </pc:sldLayoutMkLst>
        </pc:sldLayoutChg>
        <pc:sldLayoutChg chg="setBg">
          <pc:chgData name="sheethal k.s" userId="50146aa3c5b99743" providerId="LiveId" clId="{DAF7DBA9-B70D-4538-A2F8-726CB2CD936C}" dt="2024-03-25T13:56:34.293" v="2997"/>
          <pc:sldLayoutMkLst>
            <pc:docMk/>
            <pc:sldMasterMk cId="2598468999" sldId="2147483973"/>
            <pc:sldLayoutMk cId="3852044818" sldId="2147483986"/>
          </pc:sldLayoutMkLst>
        </pc:sldLayoutChg>
        <pc:sldLayoutChg chg="setBg">
          <pc:chgData name="sheethal k.s" userId="50146aa3c5b99743" providerId="LiveId" clId="{DAF7DBA9-B70D-4538-A2F8-726CB2CD936C}" dt="2024-03-25T13:56:34.293" v="2997"/>
          <pc:sldLayoutMkLst>
            <pc:docMk/>
            <pc:sldMasterMk cId="2598468999" sldId="2147483973"/>
            <pc:sldLayoutMk cId="1565973826" sldId="2147483987"/>
          </pc:sldLayoutMkLst>
        </pc:sldLayoutChg>
        <pc:sldLayoutChg chg="setBg">
          <pc:chgData name="sheethal k.s" userId="50146aa3c5b99743" providerId="LiveId" clId="{DAF7DBA9-B70D-4538-A2F8-726CB2CD936C}" dt="2024-03-25T13:56:34.293" v="2997"/>
          <pc:sldLayoutMkLst>
            <pc:docMk/>
            <pc:sldMasterMk cId="2598468999" sldId="2147483973"/>
            <pc:sldLayoutMk cId="967553625" sldId="2147483988"/>
          </pc:sldLayoutMkLst>
        </pc:sldLayoutChg>
        <pc:sldLayoutChg chg="setBg">
          <pc:chgData name="sheethal k.s" userId="50146aa3c5b99743" providerId="LiveId" clId="{DAF7DBA9-B70D-4538-A2F8-726CB2CD936C}" dt="2024-03-25T13:56:34.293" v="2997"/>
          <pc:sldLayoutMkLst>
            <pc:docMk/>
            <pc:sldMasterMk cId="2598468999" sldId="2147483973"/>
            <pc:sldLayoutMk cId="4058430896" sldId="21474839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BBDC0-7037-4C63-9B78-4E132364F8B1}"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241653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BBDC0-7037-4C63-9B78-4E132364F8B1}"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126924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BBDC0-7037-4C63-9B78-4E132364F8B1}"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18C686-2DFB-4EE8-BD9A-119D5A714FA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4319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6BBDC0-7037-4C63-9B78-4E132364F8B1}"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2680068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6BBDC0-7037-4C63-9B78-4E132364F8B1}"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18C686-2DFB-4EE8-BD9A-119D5A714FA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2044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6BBDC0-7037-4C63-9B78-4E132364F8B1}"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156597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BBDC0-7037-4C63-9B78-4E132364F8B1}"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96755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BBDC0-7037-4C63-9B78-4E132364F8B1}"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40584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BBDC0-7037-4C63-9B78-4E132364F8B1}"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7502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BBDC0-7037-4C63-9B78-4E132364F8B1}" type="datetimeFigureOut">
              <a:rPr lang="en-IN" smtClean="0"/>
              <a:t>29-05-2024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48492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BBDC0-7037-4C63-9B78-4E132364F8B1}"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316949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BBDC0-7037-4C63-9B78-4E132364F8B1}" type="datetimeFigureOut">
              <a:rPr lang="en-IN" smtClean="0"/>
              <a:t>29-05-2024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120049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BBDC0-7037-4C63-9B78-4E132364F8B1}" type="datetimeFigureOut">
              <a:rPr lang="en-IN" smtClean="0"/>
              <a:t>29-05-2024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24503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BBDC0-7037-4C63-9B78-4E132364F8B1}" type="datetimeFigureOut">
              <a:rPr lang="en-IN" smtClean="0"/>
              <a:t>29-05-2024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67863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BBDC0-7037-4C63-9B78-4E132364F8B1}"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151342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BBDC0-7037-4C63-9B78-4E132364F8B1}" type="datetimeFigureOut">
              <a:rPr lang="en-IN" smtClean="0"/>
              <a:t>29-05-2024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18C686-2DFB-4EE8-BD9A-119D5A714FAE}" type="slidenum">
              <a:rPr lang="en-IN" smtClean="0"/>
              <a:t>‹#›</a:t>
            </a:fld>
            <a:endParaRPr lang="en-IN"/>
          </a:p>
        </p:txBody>
      </p:sp>
    </p:spTree>
    <p:extLst>
      <p:ext uri="{BB962C8B-B14F-4D97-AF65-F5344CB8AC3E}">
        <p14:creationId xmlns:p14="http://schemas.microsoft.com/office/powerpoint/2010/main" val="193739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95000"/>
            <a:lum/>
          </a:blip>
          <a:srcRect/>
          <a:stretch>
            <a:fillRect t="-5000" b="-5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6BBDC0-7037-4C63-9B78-4E132364F8B1}" type="datetimeFigureOut">
              <a:rPr lang="en-IN" smtClean="0"/>
              <a:t>29-05-2024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18C686-2DFB-4EE8-BD9A-119D5A714FAE}" type="slidenum">
              <a:rPr lang="en-IN" smtClean="0"/>
              <a:t>‹#›</a:t>
            </a:fld>
            <a:endParaRPr lang="en-IN"/>
          </a:p>
        </p:txBody>
      </p:sp>
    </p:spTree>
    <p:extLst>
      <p:ext uri="{BB962C8B-B14F-4D97-AF65-F5344CB8AC3E}">
        <p14:creationId xmlns:p14="http://schemas.microsoft.com/office/powerpoint/2010/main" val="259846899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 id="2147483988" r:id="rId15"/>
    <p:sldLayoutId id="21474839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5509" y="210052"/>
            <a:ext cx="9877425" cy="1536700"/>
          </a:xfrm>
        </p:spPr>
        <p:txBody>
          <a:bodyPr>
            <a:noAutofit/>
          </a:bodyPr>
          <a:lstStyle/>
          <a:p>
            <a:pPr marL="0" marR="0" algn="ctr">
              <a:lnSpc>
                <a:spcPct val="115000"/>
              </a:lnSpc>
              <a:spcBef>
                <a:spcPts val="0"/>
              </a:spcBef>
              <a:spcAft>
                <a:spcPts val="0"/>
              </a:spcAft>
            </a:pPr>
            <a:r>
              <a:rPr lang="en-US" sz="2600" b="1" dirty="0">
                <a:solidFill>
                  <a:schemeClr val="tx1"/>
                </a:solidFill>
                <a:effectLst/>
                <a:latin typeface="Calibri" panose="020F0502020204030204" pitchFamily="34" charset="0"/>
                <a:ea typeface="Arial" panose="020B0604020202020204" pitchFamily="34" charset="0"/>
                <a:cs typeface="Calibri" panose="020F0502020204030204" pitchFamily="34" charset="0"/>
              </a:rPr>
              <a:t>Channabasaveshwara Institute of Technology </a:t>
            </a:r>
            <a:br>
              <a:rPr lang="en-US" sz="2400" b="1" dirty="0">
                <a:solidFill>
                  <a:schemeClr val="tx1"/>
                </a:solidFill>
                <a:effectLst/>
                <a:latin typeface="Calibri" panose="020F0502020204030204" pitchFamily="34" charset="0"/>
                <a:ea typeface="Arial" panose="020B0604020202020204" pitchFamily="34" charset="0"/>
                <a:cs typeface="Calibri" panose="020F0502020204030204" pitchFamily="34" charset="0"/>
              </a:rPr>
            </a:b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a:t>
            </a:r>
            <a:r>
              <a:rPr lang="en-US" sz="1800" cap="none" dirty="0">
                <a:solidFill>
                  <a:schemeClr val="tx1"/>
                </a:solidFill>
                <a:effectLst/>
                <a:latin typeface="Calibri" panose="020F0502020204030204" pitchFamily="34" charset="0"/>
                <a:ea typeface="Arial" panose="020B0604020202020204" pitchFamily="34" charset="0"/>
                <a:cs typeface="Calibri" panose="020F0502020204030204" pitchFamily="34" charset="0"/>
              </a:rPr>
              <a:t>Affiliated to</a:t>
            </a: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VTU</a:t>
            </a:r>
            <a:r>
              <a:rPr lang="en-US" sz="1800" cap="none" dirty="0">
                <a:solidFill>
                  <a:schemeClr val="tx1"/>
                </a:solidFill>
                <a:effectLst/>
                <a:latin typeface="Calibri" panose="020F0502020204030204" pitchFamily="34" charset="0"/>
                <a:ea typeface="Arial" panose="020B0604020202020204" pitchFamily="34" charset="0"/>
                <a:cs typeface="Calibri" panose="020F0502020204030204" pitchFamily="34" charset="0"/>
              </a:rPr>
              <a:t>, Belagavi </a:t>
            </a: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&amp; </a:t>
            </a:r>
            <a:r>
              <a:rPr lang="en-US" sz="1800" cap="none" dirty="0">
                <a:solidFill>
                  <a:schemeClr val="tx1"/>
                </a:solidFill>
                <a:effectLst/>
                <a:latin typeface="Calibri" panose="020F0502020204030204" pitchFamily="34" charset="0"/>
                <a:ea typeface="Arial" panose="020B0604020202020204" pitchFamily="34" charset="0"/>
                <a:cs typeface="Calibri" panose="020F0502020204030204" pitchFamily="34" charset="0"/>
              </a:rPr>
              <a:t>Approved by</a:t>
            </a: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AICTE, </a:t>
            </a:r>
            <a:r>
              <a:rPr lang="en-US" sz="1800" cap="none" dirty="0">
                <a:solidFill>
                  <a:schemeClr val="tx1"/>
                </a:solidFill>
                <a:effectLst/>
                <a:latin typeface="Calibri" panose="020F0502020204030204" pitchFamily="34" charset="0"/>
                <a:ea typeface="Arial" panose="020B0604020202020204" pitchFamily="34" charset="0"/>
                <a:cs typeface="Calibri" panose="020F0502020204030204" pitchFamily="34" charset="0"/>
              </a:rPr>
              <a:t>New </a:t>
            </a:r>
            <a:r>
              <a:rPr lang="en-US" sz="1800" cap="none" dirty="0">
                <a:solidFill>
                  <a:schemeClr val="tx1"/>
                </a:solidFill>
                <a:latin typeface="Calibri" panose="020F0502020204030204" pitchFamily="34" charset="0"/>
                <a:ea typeface="Arial" panose="020B0604020202020204" pitchFamily="34" charset="0"/>
                <a:cs typeface="Calibri" panose="020F0502020204030204" pitchFamily="34" charset="0"/>
              </a:rPr>
              <a:t>D</a:t>
            </a:r>
            <a:r>
              <a:rPr lang="en-US" sz="1800" cap="none" dirty="0">
                <a:solidFill>
                  <a:schemeClr val="tx1"/>
                </a:solidFill>
                <a:effectLst/>
                <a:latin typeface="Calibri" panose="020F0502020204030204" pitchFamily="34" charset="0"/>
                <a:ea typeface="Arial" panose="020B0604020202020204" pitchFamily="34" charset="0"/>
                <a:cs typeface="Calibri" panose="020F0502020204030204" pitchFamily="34" charset="0"/>
              </a:rPr>
              <a:t>elhi</a:t>
            </a: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a:t>
            </a:r>
            <a:b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b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NACC Accredited &amp; ISO 9001:2015 </a:t>
            </a:r>
            <a:r>
              <a:rPr lang="en-US" sz="1800" cap="none" dirty="0">
                <a:solidFill>
                  <a:schemeClr val="tx1"/>
                </a:solidFill>
                <a:effectLst/>
                <a:latin typeface="Calibri" panose="020F0502020204030204" pitchFamily="34" charset="0"/>
                <a:ea typeface="Arial" panose="020B0604020202020204" pitchFamily="34" charset="0"/>
                <a:cs typeface="Calibri" panose="020F0502020204030204" pitchFamily="34" charset="0"/>
              </a:rPr>
              <a:t>certified institution</a:t>
            </a: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a:t>
            </a:r>
            <a:b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b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NH 206 (B H </a:t>
            </a:r>
            <a:r>
              <a:rPr lang="en-US" sz="1800" cap="none" dirty="0">
                <a:solidFill>
                  <a:schemeClr val="tx1"/>
                </a:solidFill>
                <a:effectLst/>
                <a:latin typeface="Calibri" panose="020F0502020204030204" pitchFamily="34" charset="0"/>
                <a:ea typeface="Arial" panose="020B0604020202020204" pitchFamily="34" charset="0"/>
                <a:cs typeface="Calibri" panose="020F0502020204030204" pitchFamily="34" charset="0"/>
              </a:rPr>
              <a:t>Road</a:t>
            </a: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a:t>
            </a:r>
            <a:r>
              <a:rPr lang="en-US" sz="1800" cap="none" dirty="0">
                <a:solidFill>
                  <a:schemeClr val="tx1"/>
                </a:solidFill>
                <a:effectLst/>
                <a:latin typeface="Calibri" panose="020F0502020204030204" pitchFamily="34" charset="0"/>
                <a:ea typeface="Arial" panose="020B0604020202020204" pitchFamily="34" charset="0"/>
                <a:cs typeface="Calibri" panose="020F0502020204030204" pitchFamily="34" charset="0"/>
              </a:rPr>
              <a:t>Gubbi</a:t>
            </a: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a:t>
            </a:r>
            <a:r>
              <a:rPr lang="en-US" sz="1800" cap="none" dirty="0" err="1">
                <a:solidFill>
                  <a:schemeClr val="tx1"/>
                </a:solidFill>
                <a:effectLst/>
                <a:latin typeface="Calibri" panose="020F0502020204030204" pitchFamily="34" charset="0"/>
                <a:ea typeface="Arial" panose="020B0604020202020204" pitchFamily="34" charset="0"/>
                <a:cs typeface="Calibri" panose="020F0502020204030204" pitchFamily="34" charset="0"/>
              </a:rPr>
              <a:t>Tumkur</a:t>
            </a:r>
            <a:r>
              <a:rPr lang="en-US" sz="1800" dirty="0">
                <a:solidFill>
                  <a:schemeClr val="tx1"/>
                </a:solidFill>
                <a:effectLst/>
                <a:latin typeface="Calibri" panose="020F0502020204030204" pitchFamily="34" charset="0"/>
                <a:ea typeface="Arial" panose="020B0604020202020204" pitchFamily="34" charset="0"/>
                <a:cs typeface="Calibri" panose="020F0502020204030204" pitchFamily="34" charset="0"/>
              </a:rPr>
              <a:t> - 572216</a:t>
            </a:r>
            <a:endParaRPr lang="en-IN" sz="2000" dirty="0">
              <a:solidFill>
                <a:schemeClr val="tx1"/>
              </a:solidFill>
              <a:latin typeface="Calibri" panose="020F0502020204030204" pitchFamily="34" charset="0"/>
              <a:cs typeface="Calibri" panose="020F0502020204030204" pitchFamily="34" charset="0"/>
            </a:endParaRPr>
          </a:p>
        </p:txBody>
      </p:sp>
      <p:pic>
        <p:nvPicPr>
          <p:cNvPr id="6" name="image6.jpg"/>
          <p:cNvPicPr/>
          <p:nvPr/>
        </p:nvPicPr>
        <p:blipFill>
          <a:blip r:embed="rId3"/>
          <a:srcRect/>
          <a:stretch>
            <a:fillRect/>
          </a:stretch>
        </p:blipFill>
        <p:spPr>
          <a:xfrm>
            <a:off x="428793" y="453611"/>
            <a:ext cx="1954191" cy="982015"/>
          </a:xfrm>
          <a:prstGeom prst="rect">
            <a:avLst/>
          </a:prstGeom>
        </p:spPr>
      </p:pic>
      <p:pic>
        <p:nvPicPr>
          <p:cNvPr id="8" name="image7.png"/>
          <p:cNvPicPr/>
          <p:nvPr/>
        </p:nvPicPr>
        <p:blipFill>
          <a:blip r:embed="rId4"/>
          <a:srcRect/>
          <a:stretch>
            <a:fillRect/>
          </a:stretch>
        </p:blipFill>
        <p:spPr>
          <a:xfrm>
            <a:off x="10862662" y="429533"/>
            <a:ext cx="900545" cy="1006093"/>
          </a:xfrm>
          <a:prstGeom prst="rect">
            <a:avLst/>
          </a:prstGeom>
        </p:spPr>
      </p:pic>
      <p:sp>
        <p:nvSpPr>
          <p:cNvPr id="9" name="TextBox 8"/>
          <p:cNvSpPr txBox="1"/>
          <p:nvPr/>
        </p:nvSpPr>
        <p:spPr>
          <a:xfrm>
            <a:off x="1052538" y="2629149"/>
            <a:ext cx="9878292" cy="246221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b="1" dirty="0">
                <a:latin typeface="Calibri" panose="020F0502020204030204" pitchFamily="34" charset="0"/>
                <a:cs typeface="Calibri" panose="020F0502020204030204" pitchFamily="34" charset="0"/>
              </a:rPr>
              <a:t>Internship Project Presentatio</a:t>
            </a:r>
            <a:r>
              <a:rPr lang="en-IN" dirty="0">
                <a:latin typeface="Calibri" panose="020F0502020204030204" pitchFamily="34" charset="0"/>
                <a:cs typeface="Calibri" panose="020F0502020204030204" pitchFamily="34" charset="0"/>
              </a:rPr>
              <a:t>n</a:t>
            </a:r>
          </a:p>
          <a:p>
            <a:pPr algn="ctr"/>
            <a:r>
              <a:rPr lang="en-IN" dirty="0">
                <a:latin typeface="Calibri" panose="020F0502020204030204" pitchFamily="34" charset="0"/>
                <a:cs typeface="Calibri" panose="020F0502020204030204" pitchFamily="34" charset="0"/>
              </a:rPr>
              <a:t>Carried out in</a:t>
            </a:r>
          </a:p>
          <a:p>
            <a:pPr algn="ctr"/>
            <a:r>
              <a:rPr lang="en-US" altLang="en-IN" sz="2800" b="1" dirty="0">
                <a:effectLst/>
                <a:latin typeface="Times New Roman" panose="02020603050405020304" pitchFamily="18" charset="0"/>
                <a:ea typeface="Times New Roman" panose="02020603050405020304" pitchFamily="18" charset="0"/>
              </a:rPr>
              <a:t>EUNOIA LABS</a:t>
            </a:r>
            <a:endParaRPr lang="en-IN" sz="2800" b="1" dirty="0">
              <a:effectLst/>
              <a:latin typeface="Times New Roman" panose="02020603050405020304" pitchFamily="18" charset="0"/>
              <a:ea typeface="Times New Roman" panose="02020603050405020304" pitchFamily="18" charset="0"/>
            </a:endParaRPr>
          </a:p>
          <a:p>
            <a:pPr algn="ctr"/>
            <a:r>
              <a:rPr lang="en-IN" b="1" dirty="0">
                <a:latin typeface="Calibri" panose="020F0502020204030204" pitchFamily="34" charset="0"/>
                <a:cs typeface="Calibri" panose="020F0502020204030204" pitchFamily="34" charset="0"/>
              </a:rPr>
              <a:t>On</a:t>
            </a:r>
          </a:p>
          <a:p>
            <a:pPr algn="ctr"/>
            <a:r>
              <a:rPr lang="en-US" sz="3600" dirty="0">
                <a:ln w="0"/>
                <a:solidFill>
                  <a:srgbClr val="0070C0"/>
                </a:solidFill>
                <a:effectLst>
                  <a:outerShdw blurRad="38100" dist="25400" dir="5400000" algn="ctr" rotWithShape="0">
                    <a:srgbClr val="6E747A">
                      <a:alpha val="43000"/>
                    </a:srgbClr>
                  </a:outerShdw>
                </a:effectLst>
                <a:latin typeface="+mj-lt"/>
                <a:ea typeface="Times New Roman" panose="02020603050405020304" pitchFamily="18" charset="0"/>
                <a:cs typeface="Calibri" panose="020F0502020204030204" pitchFamily="34" charset="0"/>
              </a:rPr>
              <a:t>“</a:t>
            </a:r>
            <a:r>
              <a:rPr lang="en-US" sz="3600" b="1" dirty="0">
                <a:ln w="0"/>
                <a:solidFill>
                  <a:srgbClr val="0070C0"/>
                </a:solidFill>
                <a:effectLst>
                  <a:outerShdw blurRad="38100" dist="25400" dir="5400000" algn="ctr" rotWithShape="0">
                    <a:srgbClr val="6E747A">
                      <a:alpha val="43000"/>
                    </a:srgbClr>
                  </a:outerShdw>
                </a:effectLst>
                <a:latin typeface="+mj-lt"/>
                <a:ea typeface="Times New Roman" panose="02020603050405020304" pitchFamily="18" charset="0"/>
                <a:cs typeface="Calibri" panose="020F0502020204030204" pitchFamily="34" charset="0"/>
              </a:rPr>
              <a:t>ANEMIA PREDICTION USING MACHINE LEARNING </a:t>
            </a:r>
            <a:r>
              <a:rPr lang="en-US" sz="3600" dirty="0">
                <a:ln w="0"/>
                <a:solidFill>
                  <a:srgbClr val="0070C0"/>
                </a:solidFill>
                <a:effectLst>
                  <a:outerShdw blurRad="38100" dist="25400" dir="5400000" algn="ctr" rotWithShape="0">
                    <a:srgbClr val="6E747A">
                      <a:alpha val="43000"/>
                    </a:srgbClr>
                  </a:outerShdw>
                </a:effectLst>
                <a:latin typeface="+mj-lt"/>
                <a:ea typeface="Times New Roman" panose="02020603050405020304" pitchFamily="18" charset="0"/>
                <a:cs typeface="Calibri" panose="020F0502020204030204" pitchFamily="34" charset="0"/>
              </a:rPr>
              <a:t>”</a:t>
            </a:r>
            <a:endParaRPr lang="en-IN" sz="3600" dirty="0">
              <a:ln w="0"/>
              <a:solidFill>
                <a:srgbClr val="0070C0"/>
              </a:solidFill>
              <a:effectLst>
                <a:outerShdw blurRad="38100" dist="25400" dir="5400000" algn="ctr" rotWithShape="0">
                  <a:srgbClr val="6E747A">
                    <a:alpha val="43000"/>
                  </a:srgbClr>
                </a:outerShdw>
              </a:effectLst>
              <a:latin typeface="+mj-lt"/>
              <a:cs typeface="Calibri" panose="020F0502020204030204" pitchFamily="34" charset="0"/>
            </a:endParaRPr>
          </a:p>
        </p:txBody>
      </p:sp>
      <p:sp>
        <p:nvSpPr>
          <p:cNvPr id="10" name="TextBox 9"/>
          <p:cNvSpPr txBox="1"/>
          <p:nvPr/>
        </p:nvSpPr>
        <p:spPr>
          <a:xfrm>
            <a:off x="1191490" y="4379740"/>
            <a:ext cx="10121443" cy="226820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just">
              <a:lnSpc>
                <a:spcPct val="150000"/>
              </a:lnSpc>
            </a:pPr>
            <a:r>
              <a:rPr lang="en-IN" sz="1600" b="1" dirty="0">
                <a:latin typeface="Calibri" panose="020F0502020204030204" pitchFamily="34" charset="0"/>
                <a:cs typeface="Calibri" panose="020F0502020204030204" pitchFamily="34" charset="0"/>
              </a:rPr>
              <a:t>Presented by:													              Guided by:</a:t>
            </a:r>
          </a:p>
          <a:p>
            <a:pPr algn="just">
              <a:lnSpc>
                <a:spcPct val="150000"/>
              </a:lnSpc>
            </a:pPr>
            <a:r>
              <a:rPr lang="en-IN" sz="2000" b="1" dirty="0">
                <a:solidFill>
                  <a:srgbClr val="7030A0"/>
                </a:solidFill>
                <a:latin typeface="Calibri" panose="020F0502020204030204" pitchFamily="34" charset="0"/>
                <a:cs typeface="Calibri" panose="020F0502020204030204" pitchFamily="34" charset="0"/>
              </a:rPr>
              <a:t>SHEETHAL K S						</a:t>
            </a:r>
            <a:r>
              <a:rPr lang="en-US" altLang="en-IN" sz="2000" b="1" dirty="0">
                <a:solidFill>
                  <a:srgbClr val="7030A0"/>
                </a:solidFill>
                <a:latin typeface="Calibri" panose="020F0502020204030204" pitchFamily="34" charset="0"/>
                <a:cs typeface="Calibri" panose="020F0502020204030204" pitchFamily="34" charset="0"/>
              </a:rPr>
              <a:t>                   </a:t>
            </a:r>
            <a:r>
              <a:rPr lang="en-IN" sz="2000" b="1" dirty="0">
                <a:solidFill>
                  <a:srgbClr val="7030A0"/>
                </a:solidFill>
                <a:latin typeface="Calibri" panose="020F0502020204030204" pitchFamily="34" charset="0"/>
                <a:cs typeface="Calibri" panose="020F0502020204030204" pitchFamily="34" charset="0"/>
              </a:rPr>
              <a:t>				              Mr</a:t>
            </a:r>
            <a:r>
              <a:rPr lang="en-US" altLang="en-IN" sz="2000" b="1" dirty="0">
                <a:solidFill>
                  <a:srgbClr val="7030A0"/>
                </a:solidFill>
                <a:latin typeface="Calibri" panose="020F0502020204030204" pitchFamily="34" charset="0"/>
                <a:cs typeface="Calibri" panose="020F0502020204030204" pitchFamily="34" charset="0"/>
              </a:rPr>
              <a:t>s</a:t>
            </a:r>
            <a:r>
              <a:rPr lang="en-IN" sz="2000" b="1" dirty="0">
                <a:solidFill>
                  <a:srgbClr val="7030A0"/>
                </a:solidFill>
                <a:latin typeface="Calibri" panose="020F0502020204030204" pitchFamily="34" charset="0"/>
                <a:cs typeface="Calibri" panose="020F0502020204030204" pitchFamily="34" charset="0"/>
              </a:rPr>
              <a:t>. </a:t>
            </a:r>
            <a:r>
              <a:rPr lang="en-US" altLang="en-IN" sz="2000" b="1" dirty="0">
                <a:solidFill>
                  <a:srgbClr val="7030A0"/>
                </a:solidFill>
                <a:latin typeface="Calibri" panose="020F0502020204030204" pitchFamily="34" charset="0"/>
                <a:cs typeface="Calibri" panose="020F0502020204030204" pitchFamily="34" charset="0"/>
              </a:rPr>
              <a:t>Rashmi C R</a:t>
            </a:r>
            <a:r>
              <a:rPr lang="en-IN" sz="2000" b="1" dirty="0">
                <a:solidFill>
                  <a:srgbClr val="7030A0"/>
                </a:solidFill>
                <a:latin typeface="Calibri" panose="020F0502020204030204" pitchFamily="34" charset="0"/>
                <a:cs typeface="Calibri" panose="020F0502020204030204" pitchFamily="34" charset="0"/>
              </a:rPr>
              <a:t> </a:t>
            </a:r>
          </a:p>
          <a:p>
            <a:pPr algn="just">
              <a:lnSpc>
                <a:spcPct val="150000"/>
              </a:lnSpc>
            </a:pPr>
            <a:r>
              <a:rPr lang="en-IN" sz="2000" b="1" dirty="0">
                <a:solidFill>
                  <a:srgbClr val="7030A0"/>
                </a:solidFill>
                <a:latin typeface="Calibri" panose="020F0502020204030204" pitchFamily="34" charset="0"/>
                <a:cs typeface="Calibri" panose="020F0502020204030204" pitchFamily="34" charset="0"/>
              </a:rPr>
              <a:t>1CG20CS092													              Assistant professor</a:t>
            </a:r>
          </a:p>
          <a:p>
            <a:pPr algn="just">
              <a:lnSpc>
                <a:spcPct val="150000"/>
              </a:lnSpc>
            </a:pPr>
            <a:r>
              <a:rPr lang="en-IN" sz="2000" b="1" dirty="0">
                <a:solidFill>
                  <a:srgbClr val="7030A0"/>
                </a:solidFill>
                <a:latin typeface="Calibri" panose="020F0502020204030204" pitchFamily="34" charset="0"/>
                <a:cs typeface="Calibri" panose="020F0502020204030204" pitchFamily="34" charset="0"/>
              </a:rPr>
              <a:t>CIT, GUBBI 													              Department of CSE</a:t>
            </a:r>
          </a:p>
          <a:p>
            <a:pPr algn="just">
              <a:lnSpc>
                <a:spcPct val="150000"/>
              </a:lnSpc>
            </a:pPr>
            <a:r>
              <a:rPr lang="en-IN" sz="2000" b="1" dirty="0">
                <a:solidFill>
                  <a:srgbClr val="7030A0"/>
                </a:solidFill>
                <a:latin typeface="Calibri" panose="020F0502020204030204" pitchFamily="34" charset="0"/>
                <a:cs typeface="Calibri" panose="020F0502020204030204" pitchFamily="34" charset="0"/>
              </a:rPr>
              <a:t>					</a:t>
            </a:r>
            <a:r>
              <a:rPr lang="en-IN" sz="2000" b="1" dirty="0">
                <a:solidFill>
                  <a:schemeClr val="bg1"/>
                </a:solidFill>
                <a:latin typeface="Calibri" panose="020F0502020204030204" pitchFamily="34" charset="0"/>
                <a:cs typeface="Calibri" panose="020F0502020204030204" pitchFamily="34" charset="0"/>
              </a:rPr>
              <a:t>										              </a:t>
            </a:r>
            <a:r>
              <a:rPr lang="en-IN" sz="2000" b="1" dirty="0">
                <a:solidFill>
                  <a:srgbClr val="7030A0"/>
                </a:solidFill>
                <a:latin typeface="Calibri" panose="020F0502020204030204" pitchFamily="34" charset="0"/>
                <a:cs typeface="Calibri" panose="020F0502020204030204" pitchFamily="34" charset="0"/>
              </a:rPr>
              <a:t>CIT, GUBBI</a:t>
            </a:r>
          </a:p>
        </p:txBody>
      </p:sp>
      <p:sp>
        <p:nvSpPr>
          <p:cNvPr id="11" name="TextBox 10"/>
          <p:cNvSpPr txBox="1"/>
          <p:nvPr/>
        </p:nvSpPr>
        <p:spPr>
          <a:xfrm>
            <a:off x="1191491" y="1925972"/>
            <a:ext cx="10030692" cy="706755"/>
          </a:xfrm>
          <a:prstGeom prst="rect">
            <a:avLst/>
          </a:prstGeom>
          <a:noFill/>
        </p:spPr>
        <p:txBody>
          <a:bodyPr wrap="square" rtlCol="0">
            <a:spAutoFit/>
          </a:bodyPr>
          <a:lstStyle/>
          <a:p>
            <a:pPr algn="ctr"/>
            <a:r>
              <a:rPr lang="en-IN" sz="2000" b="1" dirty="0">
                <a:latin typeface="Calibri" panose="020F0502020204030204" pitchFamily="34" charset="0"/>
                <a:cs typeface="Calibri" panose="020F0502020204030204" pitchFamily="34" charset="0"/>
              </a:rPr>
              <a:t>Department of Computer Science and Engineering</a:t>
            </a:r>
          </a:p>
          <a:p>
            <a:pPr algn="ctr"/>
            <a:r>
              <a:rPr lang="en-IN" sz="2000" b="1" dirty="0">
                <a:latin typeface="Calibri" panose="020F0502020204030204" pitchFamily="34" charset="0"/>
                <a:cs typeface="Calibri" panose="020F0502020204030204" pitchFamily="34" charset="0"/>
              </a:rPr>
              <a:t>202</a:t>
            </a:r>
            <a:r>
              <a:rPr lang="en-US" sz="2000" b="1" dirty="0">
                <a:latin typeface="Calibri" panose="020F0502020204030204" pitchFamily="34" charset="0"/>
                <a:cs typeface="Calibri" panose="020F0502020204030204" pitchFamily="34" charset="0"/>
              </a:rPr>
              <a:t>3</a:t>
            </a:r>
            <a:r>
              <a:rPr lang="en-IN" sz="2000" b="1" dirty="0">
                <a:latin typeface="Calibri" panose="020F0502020204030204" pitchFamily="34" charset="0"/>
                <a:cs typeface="Calibri" panose="020F0502020204030204" pitchFamily="34" charset="0"/>
              </a:rPr>
              <a:t>-2</a:t>
            </a:r>
            <a:r>
              <a:rPr lang="en-US" sz="2000" b="1" dirty="0">
                <a:latin typeface="Calibri" panose="020F0502020204030204" pitchFamily="34" charset="0"/>
                <a:cs typeface="Calibri" panose="020F0502020204030204" pitchFamily="34" charset="0"/>
              </a:rPr>
              <a:t>4</a:t>
            </a:r>
            <a:endParaRPr lang="en-US" altLang="en-IN" sz="20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AF7573C-64B1-3B2D-2072-94B849B8A778}"/>
              </a:ext>
            </a:extLst>
          </p:cNvPr>
          <p:cNvPicPr>
            <a:picLocks noChangeAspect="1"/>
          </p:cNvPicPr>
          <p:nvPr/>
        </p:nvPicPr>
        <p:blipFill>
          <a:blip r:embed="rId5" cstate="print"/>
          <a:srcRect/>
          <a:stretch>
            <a:fillRect/>
          </a:stretch>
        </p:blipFill>
        <p:spPr bwMode="auto">
          <a:xfrm>
            <a:off x="9907564" y="429533"/>
            <a:ext cx="848927" cy="100609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285" y="387489"/>
            <a:ext cx="8911687" cy="1280890"/>
          </a:xfrm>
        </p:spPr>
        <p:txBody>
          <a:bodyPr>
            <a:normAutofit/>
          </a:bodyPr>
          <a:lstStyle/>
          <a:p>
            <a:r>
              <a:rPr lang="en-US" sz="6000" b="1" dirty="0">
                <a:solidFill>
                  <a:schemeClr val="tx1"/>
                </a:solidFill>
                <a:latin typeface="Times New Roman" panose="02020603050405020304" pitchFamily="18" charset="0"/>
                <a:cs typeface="Times New Roman" panose="02020603050405020304" pitchFamily="18" charset="0"/>
              </a:rPr>
              <a:t>DECISION TREE</a:t>
            </a:r>
          </a:p>
        </p:txBody>
      </p:sp>
      <p:pic>
        <p:nvPicPr>
          <p:cNvPr id="5" name="Content Placeholder 4">
            <a:extLst>
              <a:ext uri="{FF2B5EF4-FFF2-40B4-BE49-F238E27FC236}">
                <a16:creationId xmlns:a16="http://schemas.microsoft.com/office/drawing/2014/main" id="{BB17020D-DE0F-724B-8571-FB36C8A1ED02}"/>
              </a:ext>
            </a:extLst>
          </p:cNvPr>
          <p:cNvPicPr>
            <a:picLocks noGrp="1" noChangeAspect="1"/>
          </p:cNvPicPr>
          <p:nvPr>
            <p:ph idx="1"/>
          </p:nvPr>
        </p:nvPicPr>
        <p:blipFill>
          <a:blip r:embed="rId2"/>
          <a:stretch>
            <a:fillRect/>
          </a:stretch>
        </p:blipFill>
        <p:spPr>
          <a:xfrm>
            <a:off x="6244936" y="1905000"/>
            <a:ext cx="5947064" cy="3778250"/>
          </a:xfrm>
        </p:spPr>
      </p:pic>
      <p:sp>
        <p:nvSpPr>
          <p:cNvPr id="7" name="TextBox 6">
            <a:extLst>
              <a:ext uri="{FF2B5EF4-FFF2-40B4-BE49-F238E27FC236}">
                <a16:creationId xmlns:a16="http://schemas.microsoft.com/office/drawing/2014/main" id="{9F209E85-D9B4-9ECE-5E60-849994914933}"/>
              </a:ext>
            </a:extLst>
          </p:cNvPr>
          <p:cNvSpPr txBox="1"/>
          <p:nvPr/>
        </p:nvSpPr>
        <p:spPr>
          <a:xfrm>
            <a:off x="673768" y="1668379"/>
            <a:ext cx="5422232" cy="3693319"/>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Decision Tree is a Supervised learning technique that can be used for both classification and Regression problems, but mostly it is preferred for solving Classification problems.</a:t>
            </a:r>
            <a:endParaRPr lang="en-US" sz="2400" dirty="0">
              <a:effectLst/>
              <a:latin typeface="Times New Roman" pitchFamily="18" charset="0"/>
              <a:ea typeface="Times New Roman" panose="02020603050405020304" pitchFamily="18" charset="0"/>
              <a:cs typeface="Times New Roman" pitchFamily="18" charset="0"/>
            </a:endParaRP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Decision tree is organized, with a root node, internal nodes, and leaf nodes.</a:t>
            </a:r>
          </a:p>
          <a:p>
            <a:pPr marL="342900" indent="-342900" algn="just">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74692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7617-01C2-0F1F-EFCC-C3026B663611}"/>
              </a:ext>
            </a:extLst>
          </p:cNvPr>
          <p:cNvSpPr>
            <a:spLocks noGrp="1"/>
          </p:cNvSpPr>
          <p:nvPr>
            <p:ph type="title"/>
          </p:nvPr>
        </p:nvSpPr>
        <p:spPr>
          <a:xfrm>
            <a:off x="1398385" y="492030"/>
            <a:ext cx="10620895" cy="1144665"/>
          </a:xfrm>
        </p:spPr>
        <p:txBody>
          <a:bodyPr>
            <a:normAutofit/>
          </a:bodyPr>
          <a:lstStyle/>
          <a:p>
            <a:r>
              <a:rPr lang="en-IN" dirty="0">
                <a:solidFill>
                  <a:srgbClr val="FFFF00"/>
                </a:solidFill>
              </a:rPr>
              <a:t>  </a:t>
            </a:r>
            <a:r>
              <a:rPr lang="en-IN" sz="4800" b="1" dirty="0">
                <a:solidFill>
                  <a:schemeClr val="tx1"/>
                </a:solidFill>
                <a:latin typeface="Times New Roman" panose="02020603050405020304" pitchFamily="18" charset="0"/>
                <a:cs typeface="Times New Roman" panose="02020603050405020304" pitchFamily="18" charset="0"/>
              </a:rPr>
              <a:t>ANEMIA PREDICTION DATASETS</a:t>
            </a:r>
          </a:p>
        </p:txBody>
      </p:sp>
      <p:pic>
        <p:nvPicPr>
          <p:cNvPr id="5" name="Content Placeholder 4">
            <a:extLst>
              <a:ext uri="{FF2B5EF4-FFF2-40B4-BE49-F238E27FC236}">
                <a16:creationId xmlns:a16="http://schemas.microsoft.com/office/drawing/2014/main" id="{1B4D7131-381B-EF51-6996-B919023E629E}"/>
              </a:ext>
            </a:extLst>
          </p:cNvPr>
          <p:cNvPicPr>
            <a:picLocks noGrp="1" noChangeAspect="1"/>
          </p:cNvPicPr>
          <p:nvPr>
            <p:ph idx="1"/>
          </p:nvPr>
        </p:nvPicPr>
        <p:blipFill>
          <a:blip r:embed="rId2"/>
          <a:stretch>
            <a:fillRect/>
          </a:stretch>
        </p:blipFill>
        <p:spPr>
          <a:xfrm>
            <a:off x="2700233" y="1423336"/>
            <a:ext cx="6967433" cy="3710386"/>
          </a:xfrm>
        </p:spPr>
      </p:pic>
      <p:pic>
        <p:nvPicPr>
          <p:cNvPr id="4" name="Picture 3">
            <a:extLst>
              <a:ext uri="{FF2B5EF4-FFF2-40B4-BE49-F238E27FC236}">
                <a16:creationId xmlns:a16="http://schemas.microsoft.com/office/drawing/2014/main" id="{7DF70B98-9ED2-DA15-628E-4065F6D7F8A6}"/>
              </a:ext>
            </a:extLst>
          </p:cNvPr>
          <p:cNvPicPr>
            <a:picLocks noChangeAspect="1"/>
          </p:cNvPicPr>
          <p:nvPr/>
        </p:nvPicPr>
        <p:blipFill>
          <a:blip r:embed="rId3"/>
          <a:stretch>
            <a:fillRect/>
          </a:stretch>
        </p:blipFill>
        <p:spPr>
          <a:xfrm>
            <a:off x="8437945" y="5133723"/>
            <a:ext cx="3754056" cy="1724278"/>
          </a:xfrm>
          <a:prstGeom prst="rect">
            <a:avLst/>
          </a:prstGeom>
        </p:spPr>
      </p:pic>
    </p:spTree>
    <p:extLst>
      <p:ext uri="{BB962C8B-B14F-4D97-AF65-F5344CB8AC3E}">
        <p14:creationId xmlns:p14="http://schemas.microsoft.com/office/powerpoint/2010/main" val="772837700"/>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13950"/>
            <a:ext cx="8911687" cy="1280890"/>
          </a:xfrm>
        </p:spPr>
        <p:txBody>
          <a:bodyPr>
            <a:normAutofit/>
          </a:bodyPr>
          <a:lstStyle/>
          <a:p>
            <a:r>
              <a:rPr lang="en-IN" sz="4400" dirty="0">
                <a:solidFill>
                  <a:schemeClr val="tx1"/>
                </a:solidFill>
                <a:latin typeface="Calibri" panose="020F0502020204030204" pitchFamily="34" charset="0"/>
                <a:cs typeface="Calibri" panose="020F0502020204030204" pitchFamily="34" charset="0"/>
                <a:sym typeface="+mn-ea"/>
              </a:rPr>
              <a:t>                    </a:t>
            </a:r>
            <a:r>
              <a:rPr lang="en-IN" sz="6000" b="1" dirty="0">
                <a:solidFill>
                  <a:schemeClr val="tx1"/>
                </a:solidFill>
                <a:latin typeface="Times New Roman" panose="02020603050405020304" pitchFamily="18" charset="0"/>
                <a:cs typeface="Times New Roman" panose="02020603050405020304" pitchFamily="18" charset="0"/>
                <a:sym typeface="+mn-ea"/>
              </a:rPr>
              <a:t>RESULTS</a:t>
            </a:r>
            <a:endParaRPr lang="en-US" sz="6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1074" y="2013995"/>
            <a:ext cx="10333538" cy="3897227"/>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Result of Random Forest                                                               Result of Decision Tree</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57BDBA-4E13-1AB0-A2C6-5B8EC05124D7}"/>
              </a:ext>
            </a:extLst>
          </p:cNvPr>
          <p:cNvPicPr>
            <a:picLocks noChangeAspect="1"/>
          </p:cNvPicPr>
          <p:nvPr/>
        </p:nvPicPr>
        <p:blipFill>
          <a:blip r:embed="rId2"/>
          <a:stretch>
            <a:fillRect/>
          </a:stretch>
        </p:blipFill>
        <p:spPr>
          <a:xfrm>
            <a:off x="7180053" y="2506240"/>
            <a:ext cx="4668253" cy="3737810"/>
          </a:xfrm>
          <a:prstGeom prst="rect">
            <a:avLst/>
          </a:prstGeom>
        </p:spPr>
      </p:pic>
      <p:pic>
        <p:nvPicPr>
          <p:cNvPr id="7" name="Picture 6">
            <a:extLst>
              <a:ext uri="{FF2B5EF4-FFF2-40B4-BE49-F238E27FC236}">
                <a16:creationId xmlns:a16="http://schemas.microsoft.com/office/drawing/2014/main" id="{3253D96D-9A6A-612D-5D93-A3018857249F}"/>
              </a:ext>
            </a:extLst>
          </p:cNvPr>
          <p:cNvPicPr>
            <a:picLocks noChangeAspect="1"/>
          </p:cNvPicPr>
          <p:nvPr/>
        </p:nvPicPr>
        <p:blipFill>
          <a:blip r:embed="rId3"/>
          <a:stretch>
            <a:fillRect/>
          </a:stretch>
        </p:blipFill>
        <p:spPr>
          <a:xfrm>
            <a:off x="1320298" y="2508790"/>
            <a:ext cx="4828673" cy="3601159"/>
          </a:xfrm>
          <a:prstGeom prst="rect">
            <a:avLst/>
          </a:prstGeom>
        </p:spPr>
      </p:pic>
      <p:pic>
        <p:nvPicPr>
          <p:cNvPr id="6" name="Picture 5">
            <a:extLst>
              <a:ext uri="{FF2B5EF4-FFF2-40B4-BE49-F238E27FC236}">
                <a16:creationId xmlns:a16="http://schemas.microsoft.com/office/drawing/2014/main" id="{9335694C-4B6B-0FC0-CD8D-6A92F8DF1E00}"/>
              </a:ext>
            </a:extLst>
          </p:cNvPr>
          <p:cNvPicPr>
            <a:picLocks noChangeAspect="1"/>
          </p:cNvPicPr>
          <p:nvPr/>
        </p:nvPicPr>
        <p:blipFill>
          <a:blip r:embed="rId4"/>
          <a:stretch>
            <a:fillRect/>
          </a:stretch>
        </p:blipFill>
        <p:spPr>
          <a:xfrm>
            <a:off x="10048875" y="0"/>
            <a:ext cx="2143125" cy="1999513"/>
          </a:xfrm>
          <a:prstGeom prst="rect">
            <a:avLst/>
          </a:prstGeom>
        </p:spPr>
      </p:pic>
    </p:spTree>
    <p:extLst>
      <p:ext uri="{BB962C8B-B14F-4D97-AF65-F5344CB8AC3E}">
        <p14:creationId xmlns:p14="http://schemas.microsoft.com/office/powerpoint/2010/main" val="275888046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17D6B-CB4C-01FB-9A22-DE32C640AFD9}"/>
              </a:ext>
            </a:extLst>
          </p:cNvPr>
          <p:cNvPicPr>
            <a:picLocks noChangeAspect="1"/>
          </p:cNvPicPr>
          <p:nvPr/>
        </p:nvPicPr>
        <p:blipFill>
          <a:blip r:embed="rId2"/>
          <a:stretch>
            <a:fillRect/>
          </a:stretch>
        </p:blipFill>
        <p:spPr>
          <a:xfrm>
            <a:off x="2537916" y="761628"/>
            <a:ext cx="7116168" cy="5334744"/>
          </a:xfrm>
          <a:prstGeom prst="rect">
            <a:avLst/>
          </a:prstGeom>
        </p:spPr>
      </p:pic>
    </p:spTree>
    <p:extLst>
      <p:ext uri="{BB962C8B-B14F-4D97-AF65-F5344CB8AC3E}">
        <p14:creationId xmlns:p14="http://schemas.microsoft.com/office/powerpoint/2010/main" val="388424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04903"/>
            <a:ext cx="9905998" cy="1094509"/>
          </a:xfrm>
        </p:spPr>
        <p:txBody>
          <a:bodyPr anchor="ct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C</a:t>
            </a:r>
            <a:r>
              <a:rPr lang="en-IN" sz="6000" b="1" dirty="0">
                <a:solidFill>
                  <a:schemeClr val="tx1"/>
                </a:solidFill>
                <a:latin typeface="Times New Roman" panose="02020603050405020304" pitchFamily="18" charset="0"/>
                <a:cs typeface="Times New Roman" panose="02020603050405020304" pitchFamily="18" charset="0"/>
              </a:rPr>
              <a:t>ONCLUSION</a:t>
            </a:r>
          </a:p>
        </p:txBody>
      </p:sp>
      <p:sp>
        <p:nvSpPr>
          <p:cNvPr id="3" name="Content Placeholder 2"/>
          <p:cNvSpPr>
            <a:spLocks noGrp="1"/>
          </p:cNvSpPr>
          <p:nvPr>
            <p:ph idx="1"/>
          </p:nvPr>
        </p:nvSpPr>
        <p:spPr>
          <a:xfrm>
            <a:off x="786063" y="1161761"/>
            <a:ext cx="6970275" cy="4902106"/>
          </a:xfrm>
        </p:spPr>
        <p:txBody>
          <a:bodyPr>
            <a:noAutofit/>
          </a:bodyPr>
          <a:lstStyle/>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Anemia prediction can lessen the amount of manual work required for diagnosis. </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Both models exhibited high accuracy, precision, recall, and F1-score, indicating their effectiveness in predicting anemia.</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visualization of model performance through confusion matrices provided insights into the models' ability to correctly classify cases of anemia.</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After testing two different algorithms, The Random Forest and Decision Tree both the algorithm give the 100% accuracy.</a:t>
            </a:r>
          </a:p>
          <a:p>
            <a:pPr marL="571500" indent="-342900" algn="just">
              <a:lnSpc>
                <a:spcPct val="150000"/>
              </a:lnSpc>
              <a:spcBef>
                <a:spcPts val="0"/>
              </a:spcBef>
              <a:spcAft>
                <a:spcPts val="800"/>
              </a:spcAft>
              <a:buFont typeface="Wingdings" panose="05000000000000000000" charset="0"/>
              <a:buChar char="Ø"/>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FC1EFA-BB22-A017-307E-6CCD1BF78101}"/>
              </a:ext>
            </a:extLst>
          </p:cNvPr>
          <p:cNvPicPr>
            <a:picLocks noChangeAspect="1"/>
          </p:cNvPicPr>
          <p:nvPr/>
        </p:nvPicPr>
        <p:blipFill>
          <a:blip r:embed="rId2"/>
          <a:stretch>
            <a:fillRect/>
          </a:stretch>
        </p:blipFill>
        <p:spPr>
          <a:xfrm>
            <a:off x="7756338" y="1563329"/>
            <a:ext cx="4435662" cy="46998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171" y="258887"/>
            <a:ext cx="8911687" cy="1615633"/>
          </a:xfrm>
        </p:spPr>
        <p:txBody>
          <a:bodyPr>
            <a:normAutofit/>
          </a:bodyPr>
          <a:lstStyle/>
          <a:p>
            <a:r>
              <a:rPr lang="en-US" sz="4400" dirty="0">
                <a:solidFill>
                  <a:srgbClr val="FFFF00"/>
                </a:solidFill>
              </a:rPr>
              <a:t>               </a:t>
            </a:r>
            <a:r>
              <a:rPr lang="en-US" sz="60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88374" y="1411705"/>
            <a:ext cx="10879282" cy="4957011"/>
          </a:xfrm>
        </p:spPr>
        <p:txBody>
          <a:bodyPr>
            <a:noAutofit/>
          </a:bodyPr>
          <a:lstStyle/>
          <a:p>
            <a:pPr algn="just">
              <a:buClr>
                <a:schemeClr val="tx1"/>
              </a:buClr>
              <a:buFont typeface="Wingdings 3" panose="05040102010807070707" pitchFamily="18" charset="2"/>
              <a:buChar char=""/>
            </a:pPr>
            <a:r>
              <a:rPr lang="en-US" sz="2000" dirty="0">
                <a:solidFill>
                  <a:schemeClr val="tx1"/>
                </a:solidFill>
                <a:latin typeface="Times New Roman" panose="02020603050405020304" pitchFamily="18" charset="0"/>
                <a:cs typeface="Times New Roman" panose="02020603050405020304" pitchFamily="18" charset="0"/>
              </a:rPr>
              <a:t>[1]. </a:t>
            </a:r>
            <a:r>
              <a:rPr lang="en-US" sz="2000" spc="0" dirty="0">
                <a:solidFill>
                  <a:schemeClr val="tx1"/>
                </a:solidFill>
                <a:effectLst/>
                <a:latin typeface="Times New Roman" panose="02020603050405020304" pitchFamily="18" charset="0"/>
                <a:ea typeface="Times New Roman" panose="02020603050405020304" pitchFamily="18" charset="0"/>
              </a:rPr>
              <a:t>Kawo, K.N., Asfaw, Z.G., Yohannes, N.: Multilevel analysis of determinants of anemia prevalence among children aged 6 59 months in Ethiopia: classical and Bayesian approaches. Anemia 2018 (2018).</a:t>
            </a:r>
            <a:endParaRPr lang="en-IN" sz="2000" spc="0" dirty="0">
              <a:solidFill>
                <a:schemeClr val="tx1"/>
              </a:solidFill>
              <a:effectLst/>
              <a:latin typeface="Times New Roman" panose="02020603050405020304" pitchFamily="18" charset="0"/>
              <a:ea typeface="Times New Roman" panose="02020603050405020304" pitchFamily="18" charset="0"/>
            </a:endParaRPr>
          </a:p>
          <a:p>
            <a:pPr algn="just">
              <a:buClr>
                <a:schemeClr val="tx1"/>
              </a:buClr>
              <a:buFont typeface="Wingdings 3" panose="05040102010807070707" pitchFamily="18" charset="2"/>
              <a:buChar char=""/>
            </a:pPr>
            <a:r>
              <a:rPr lang="en-US" sz="2000" dirty="0">
                <a:solidFill>
                  <a:schemeClr val="tx1"/>
                </a:solidFill>
                <a:latin typeface="Times New Roman" panose="02020603050405020304" pitchFamily="18" charset="0"/>
                <a:cs typeface="Times New Roman" panose="02020603050405020304" pitchFamily="18" charset="0"/>
              </a:rPr>
              <a:t>[2].</a:t>
            </a:r>
            <a:r>
              <a:rPr lang="en-US" sz="2000" spc="0" dirty="0">
                <a:solidFill>
                  <a:schemeClr val="tx1"/>
                </a:solidFill>
                <a:effectLst/>
                <a:latin typeface="Times New Roman" panose="02020603050405020304" pitchFamily="18" charset="0"/>
                <a:ea typeface="Times New Roman" panose="02020603050405020304" pitchFamily="18" charset="0"/>
              </a:rPr>
              <a:t> Feusier, J.E.; Arunachalam, S.; Tashi, T.; Baker, M.J.; Van- Sant-Webb, C.; Ferdig, A.; Welm, B.E.; Rodriguez-Flores, J.L.; Ours, C.; </a:t>
            </a:r>
            <a:r>
              <a:rPr lang="en-US" sz="2000" spc="0" dirty="0" err="1">
                <a:solidFill>
                  <a:schemeClr val="tx1"/>
                </a:solidFill>
                <a:effectLst/>
                <a:latin typeface="Times New Roman" panose="02020603050405020304" pitchFamily="18" charset="0"/>
                <a:ea typeface="Times New Roman" panose="02020603050405020304" pitchFamily="18" charset="0"/>
              </a:rPr>
              <a:t>Jorde</a:t>
            </a:r>
            <a:r>
              <a:rPr lang="en-US" sz="2000" spc="0" dirty="0">
                <a:solidFill>
                  <a:schemeClr val="tx1"/>
                </a:solidFill>
                <a:effectLst/>
                <a:latin typeface="Times New Roman" panose="02020603050405020304" pitchFamily="18" charset="0"/>
                <a:ea typeface="Times New Roman" panose="02020603050405020304" pitchFamily="18" charset="0"/>
              </a:rPr>
              <a:t>, L.B.; et al. Large-scale Identification of Clonal Hematopoiesis and Mutations Recurrent in Blood Cancers. Blood Cancer Discov. 2021, 2, 226-237. [CrossRef]</a:t>
            </a:r>
          </a:p>
          <a:p>
            <a:pPr algn="just">
              <a:buClr>
                <a:schemeClr val="tx1"/>
              </a:buClr>
              <a:buFont typeface="Wingdings 3" panose="05040102010807070707" pitchFamily="18" charset="2"/>
              <a:buChar char=""/>
            </a:pPr>
            <a:r>
              <a:rPr lang="en-US" sz="2000" spc="0" dirty="0">
                <a:solidFill>
                  <a:schemeClr val="tx1"/>
                </a:solidFill>
                <a:effectLst/>
                <a:latin typeface="Times New Roman" panose="02020603050405020304" pitchFamily="18" charset="0"/>
                <a:ea typeface="Times New Roman" panose="02020603050405020304" pitchFamily="18" charset="0"/>
              </a:rPr>
              <a:t>[3].World Health Organization. Hemoglobin concentrations for the diagnosis of anemia and assessment of severity. No. WHO/NMH/NHD/MNM/11.1. World Health Organization, 2011.</a:t>
            </a:r>
            <a:endParaRPr lang="en-IN" sz="2000" spc="0" dirty="0">
              <a:solidFill>
                <a:schemeClr val="tx1"/>
              </a:solidFill>
              <a:effectLst/>
              <a:latin typeface="Times New Roman" panose="02020603050405020304" pitchFamily="18" charset="0"/>
              <a:ea typeface="Times New Roman" panose="02020603050405020304" pitchFamily="18" charset="0"/>
            </a:endParaRPr>
          </a:p>
          <a:p>
            <a:pPr algn="just">
              <a:buClr>
                <a:schemeClr val="tx1"/>
              </a:buClr>
              <a:buFont typeface="Wingdings 3" panose="05040102010807070707" pitchFamily="18" charset="2"/>
              <a:buChar char=""/>
            </a:pPr>
            <a:r>
              <a:rPr lang="en-US" sz="2000" spc="0" dirty="0">
                <a:solidFill>
                  <a:schemeClr val="tx1"/>
                </a:solidFill>
                <a:effectLst/>
                <a:latin typeface="Times New Roman" panose="02020603050405020304" pitchFamily="18" charset="0"/>
                <a:ea typeface="Times New Roman" panose="02020603050405020304" pitchFamily="18" charset="0"/>
              </a:rPr>
              <a:t>[4].McLean E, Cogswell M, </a:t>
            </a:r>
            <a:r>
              <a:rPr lang="en-US" sz="2000" spc="0" dirty="0" err="1">
                <a:solidFill>
                  <a:schemeClr val="tx1"/>
                </a:solidFill>
                <a:effectLst/>
                <a:latin typeface="Times New Roman" panose="02020603050405020304" pitchFamily="18" charset="0"/>
                <a:ea typeface="Times New Roman" panose="02020603050405020304" pitchFamily="18" charset="0"/>
              </a:rPr>
              <a:t>Egli</a:t>
            </a:r>
            <a:r>
              <a:rPr lang="en-US" sz="2000" spc="0" dirty="0">
                <a:solidFill>
                  <a:schemeClr val="tx1"/>
                </a:solidFill>
                <a:effectLst/>
                <a:latin typeface="Times New Roman" panose="02020603050405020304" pitchFamily="18" charset="0"/>
                <a:ea typeface="Times New Roman" panose="02020603050405020304" pitchFamily="18" charset="0"/>
              </a:rPr>
              <a:t> I, Wojdyla D, De Benoist B. Worldwide prevalence of anemia, WHO vitamin and mineral nutrition information system, 1993-2005. Public health nutrition. 2009 Apr;12(4):444-54.</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7" y="706056"/>
            <a:ext cx="11043300" cy="4260799"/>
          </a:xfrm>
        </p:spPr>
        <p:txBody>
          <a:bodyPr>
            <a:normAutofit/>
          </a:bodyPr>
          <a:lstStyle/>
          <a:p>
            <a:pPr algn="just">
              <a:lnSpc>
                <a:spcPct val="150000"/>
              </a:lnSpc>
            </a:pPr>
            <a:endParaRPr lang="en-US" sz="2000" spc="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Clr>
                <a:schemeClr val="tx1"/>
              </a:buClr>
            </a:pPr>
            <a:r>
              <a:rPr lang="en-US" sz="2000" spc="0" dirty="0">
                <a:solidFill>
                  <a:schemeClr val="tx1"/>
                </a:solidFill>
                <a:effectLst/>
                <a:latin typeface="Times New Roman" panose="02020603050405020304" pitchFamily="18" charset="0"/>
                <a:ea typeface="Times New Roman" panose="02020603050405020304" pitchFamily="18" charset="0"/>
              </a:rPr>
              <a:t>[5].Prevalence of Anemia in Women of Reproductive Age, Our World in Data. Available online: https://ourworldindata.org/grapher/prevalence-of-anemia-in-women-of-reproductive-age- aged-15-29 (accessed on 28 November 2022)</a:t>
            </a:r>
            <a:endParaRPr lang="en-IN" sz="2000" spc="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buClr>
                <a:schemeClr val="tx1"/>
              </a:buClr>
            </a:pPr>
            <a:r>
              <a:rPr lang="en-US" sz="20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[6].Khan, Jahidur Rahman, et al. "Machine learning algorithms to predict the childhood anemia in Bangladesh." Journal of Data Science 17.1 (2019): 195-218.</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pPr>
            <a:r>
              <a:rPr lang="en-US" sz="20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[7].Obaidy, Midhin AL, et al. "Prevalence and Risk Factors of Anemia among Children Aged 5 months-12 years at Al Anbar Province." Mosul Journal of Nursing 9.1 (2021): 131-137.</a:t>
            </a:r>
            <a:endParaRPr lang="en-IN" sz="2000" spc="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endParaRPr lang="en-US" sz="200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dirty="0">
              <a:latin typeface="+mj-lt"/>
              <a:cs typeface="Times New Roman" panose="02020603050405020304" pitchFamily="18" charset="0"/>
            </a:endParaRPr>
          </a:p>
        </p:txBody>
      </p:sp>
      <p:pic>
        <p:nvPicPr>
          <p:cNvPr id="4" name="Picture 3">
            <a:extLst>
              <a:ext uri="{FF2B5EF4-FFF2-40B4-BE49-F238E27FC236}">
                <a16:creationId xmlns:a16="http://schemas.microsoft.com/office/drawing/2014/main" id="{DCABF654-A24F-4473-E0A2-4E106D27AE3B}"/>
              </a:ext>
            </a:extLst>
          </p:cNvPr>
          <p:cNvPicPr>
            <a:picLocks noChangeAspect="1"/>
          </p:cNvPicPr>
          <p:nvPr/>
        </p:nvPicPr>
        <p:blipFill>
          <a:blip r:embed="rId2"/>
          <a:stretch>
            <a:fillRect/>
          </a:stretch>
        </p:blipFill>
        <p:spPr>
          <a:xfrm>
            <a:off x="7083405" y="4433104"/>
            <a:ext cx="5108595" cy="24248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47241" y="1527857"/>
            <a:ext cx="6516546" cy="1901143"/>
          </a:xfrm>
        </p:spPr>
        <p:txBody>
          <a:bodyPr anchor="ctr">
            <a:noAutofit/>
          </a:bodyPr>
          <a:lstStyle/>
          <a:p>
            <a:pPr algn="ctr"/>
            <a:r>
              <a:rPr lang="en-IN" sz="9600" b="1" dirty="0">
                <a:ln w="0"/>
                <a:solidFill>
                  <a:schemeClr val="tx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THANK</a:t>
            </a:r>
            <a:r>
              <a:rPr lang="en-US" altLang="en-IN" sz="9600" b="1" dirty="0">
                <a:ln w="0"/>
                <a:solidFill>
                  <a:schemeClr val="tx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 </a:t>
            </a:r>
            <a:r>
              <a:rPr lang="en-IN" sz="9600" b="1" dirty="0">
                <a:ln w="0"/>
                <a:solidFill>
                  <a:schemeClr val="tx1"/>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YOU</a:t>
            </a:r>
          </a:p>
        </p:txBody>
      </p:sp>
      <p:pic>
        <p:nvPicPr>
          <p:cNvPr id="8" name="Picture 7">
            <a:extLst>
              <a:ext uri="{FF2B5EF4-FFF2-40B4-BE49-F238E27FC236}">
                <a16:creationId xmlns:a16="http://schemas.microsoft.com/office/drawing/2014/main" id="{37C5CA3E-C4E0-03B2-EE5D-FB5DBCB4186A}"/>
              </a:ext>
            </a:extLst>
          </p:cNvPr>
          <p:cNvPicPr>
            <a:picLocks noChangeAspect="1"/>
          </p:cNvPicPr>
          <p:nvPr/>
        </p:nvPicPr>
        <p:blipFill>
          <a:blip r:embed="rId2"/>
          <a:stretch>
            <a:fillRect/>
          </a:stretch>
        </p:blipFill>
        <p:spPr>
          <a:xfrm>
            <a:off x="6863787" y="613457"/>
            <a:ext cx="5328213" cy="5578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2564"/>
            <a:ext cx="9905998" cy="1094509"/>
          </a:xfrm>
        </p:spPr>
        <p:txBody>
          <a:bodyPr anchor="ctr">
            <a:normAutofit/>
          </a:bodyPr>
          <a:lstStyle/>
          <a:p>
            <a:pPr algn="ctr"/>
            <a:r>
              <a:rPr lang="en-IN" sz="6000"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141413" y="1898073"/>
            <a:ext cx="9905998" cy="4350327"/>
          </a:xfrm>
        </p:spPr>
        <p:txBody>
          <a:bodyPr>
            <a:normAutofit/>
          </a:bodyPr>
          <a:lstStyle/>
          <a:p>
            <a:pPr>
              <a:buClr>
                <a:schemeClr val="tx1"/>
              </a:buClr>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Introduction</a:t>
            </a:r>
          </a:p>
          <a:p>
            <a:pPr>
              <a:buClr>
                <a:schemeClr val="tx1"/>
              </a:buClr>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Problem statement</a:t>
            </a:r>
            <a:endParaRPr lang="en-US" sz="32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Objectives</a:t>
            </a:r>
          </a:p>
          <a:p>
            <a:pPr>
              <a:buClr>
                <a:schemeClr val="tx1"/>
              </a:buClr>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Methodology</a:t>
            </a:r>
          </a:p>
          <a:p>
            <a:pPr>
              <a:buClr>
                <a:schemeClr val="tx1"/>
              </a:buClr>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Result</a:t>
            </a:r>
          </a:p>
          <a:p>
            <a:pPr>
              <a:buClr>
                <a:schemeClr val="tx1"/>
              </a:buClr>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Conclusion</a:t>
            </a:r>
          </a:p>
          <a:p>
            <a:pPr>
              <a:buClr>
                <a:schemeClr val="tx1"/>
              </a:buClr>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Reference</a:t>
            </a:r>
          </a:p>
          <a:p>
            <a:pPr marL="0" indent="0">
              <a:buClr>
                <a:srgbClr val="002060"/>
              </a:buClr>
              <a:buNone/>
            </a:pPr>
            <a:endParaRPr lang="en-US" sz="2000" dirty="0">
              <a:solidFill>
                <a:schemeClr val="bg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892171-9011-7EB5-E831-B15BD74A8E3C}"/>
              </a:ext>
            </a:extLst>
          </p:cNvPr>
          <p:cNvPicPr>
            <a:picLocks noChangeAspect="1"/>
          </p:cNvPicPr>
          <p:nvPr/>
        </p:nvPicPr>
        <p:blipFill>
          <a:blip r:embed="rId2"/>
          <a:stretch>
            <a:fillRect/>
          </a:stretch>
        </p:blipFill>
        <p:spPr>
          <a:xfrm>
            <a:off x="5466242" y="1898073"/>
            <a:ext cx="6177889" cy="38503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59"/>
            <a:ext cx="9905998" cy="1094509"/>
          </a:xfrm>
        </p:spPr>
        <p:txBody>
          <a:bodyPr anchor="ctr">
            <a:normAutofit/>
          </a:bodyPr>
          <a:lstStyle/>
          <a:p>
            <a:pPr algn="ctr"/>
            <a:r>
              <a:rPr lang="en-IN" sz="60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88193" y="1590808"/>
            <a:ext cx="11271684" cy="5081286"/>
          </a:xfrm>
        </p:spPr>
        <p:txBody>
          <a:bodyPr>
            <a:noAutofit/>
          </a:bodyPr>
          <a:lstStyle/>
          <a:p>
            <a:pPr marL="0" indent="0" algn="just">
              <a:lnSpc>
                <a:spcPct val="140000"/>
              </a:lnSpc>
              <a:buClr>
                <a:schemeClr val="tx1"/>
              </a:buClr>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40000"/>
              </a:lnSpc>
              <a:buClr>
                <a:schemeClr val="tx1"/>
              </a:buClr>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Anemia, a condition characterized by a deficiency of red blood cells or hemoglobin in the blood, affects millions of people worldwide and can lead to serious health complications if left untreated.</a:t>
            </a:r>
          </a:p>
          <a:p>
            <a:pPr algn="just">
              <a:lnSpc>
                <a:spcPct val="140000"/>
              </a:lnSpc>
              <a:buClr>
                <a:schemeClr val="tx1"/>
              </a:buClr>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Anemia arises from various factors, including nutritional deficiencies, chronic diseases, genetic disorders, and certain medications. It manifests through symptoms such as fatigue, weakness, shortness of breath, and pale skin. </a:t>
            </a:r>
          </a:p>
          <a:p>
            <a:pPr algn="just">
              <a:lnSpc>
                <a:spcPct val="140000"/>
              </a:lnSpc>
              <a:buClr>
                <a:schemeClr val="tx1"/>
              </a:buClr>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Diagnosis often relies on blood tests to measure hemoglobin levels, red blood cell count, and related parameters.</a:t>
            </a:r>
          </a:p>
          <a:p>
            <a:pPr algn="just">
              <a:lnSpc>
                <a:spcPct val="140000"/>
              </a:lnSpc>
              <a:buClr>
                <a:schemeClr val="tx1"/>
              </a:buClr>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Machine Learning offers promising accurate results, It is also helpful for the anemia prediction by analyzing diverse datasets. </a:t>
            </a:r>
          </a:p>
          <a:p>
            <a:pPr algn="just">
              <a:lnSpc>
                <a:spcPct val="140000"/>
              </a:lnSpc>
              <a:buClr>
                <a:schemeClr val="tx1"/>
              </a:buClr>
              <a:buFont typeface="Wingdings" panose="05000000000000000000" charset="0"/>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4DD90E-90AF-F0BD-DFA4-0A06C0CDEB7C}"/>
              </a:ext>
            </a:extLst>
          </p:cNvPr>
          <p:cNvPicPr>
            <a:picLocks noChangeAspect="1"/>
          </p:cNvPicPr>
          <p:nvPr/>
        </p:nvPicPr>
        <p:blipFill>
          <a:blip r:embed="rId2"/>
          <a:stretch>
            <a:fillRect/>
          </a:stretch>
        </p:blipFill>
        <p:spPr>
          <a:xfrm>
            <a:off x="8454022" y="0"/>
            <a:ext cx="3305855" cy="19658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087" y="401254"/>
            <a:ext cx="9905998" cy="1094509"/>
          </a:xfrm>
        </p:spPr>
        <p:txBody>
          <a:bodyPr anchor="ctr">
            <a:normAutofit/>
          </a:bodyPr>
          <a:lstStyle/>
          <a:p>
            <a:pPr algn="ctr"/>
            <a:r>
              <a:rPr lang="en-IN" sz="6000" b="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351494" y="1704109"/>
            <a:ext cx="11578658" cy="306059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Traditionally, diagnosing anemia has relied on subjective assessment methods, necessitating the development of machine learning models to provide objective and accurate predictions based on diverse patient data, thereby enhancing early detection and intervention strategies for improved healthcare outcomes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229035"/>
            <a:ext cx="122816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92BA033-6297-8B9D-BA91-D5EA9E44DC99}"/>
              </a:ext>
            </a:extLst>
          </p:cNvPr>
          <p:cNvPicPr>
            <a:picLocks noChangeAspect="1"/>
          </p:cNvPicPr>
          <p:nvPr/>
        </p:nvPicPr>
        <p:blipFill>
          <a:blip r:embed="rId2"/>
          <a:stretch>
            <a:fillRect/>
          </a:stretch>
        </p:blipFill>
        <p:spPr>
          <a:xfrm>
            <a:off x="1849122" y="4039566"/>
            <a:ext cx="7572670" cy="22088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7323"/>
            <a:ext cx="9905998" cy="1226916"/>
          </a:xfrm>
        </p:spPr>
        <p:txBody>
          <a:bodyPr anchor="ctr">
            <a:normAutofit/>
          </a:bodyPr>
          <a:lstStyle/>
          <a:p>
            <a:pPr algn="ctr"/>
            <a:r>
              <a:rPr lang="en-IN" sz="6000" b="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593558" y="1713054"/>
            <a:ext cx="7601318" cy="4535345"/>
          </a:xfrm>
        </p:spPr>
        <p:txBody>
          <a:bodyPr>
            <a:normAutofit/>
          </a:bodyPr>
          <a:lstStyle/>
          <a:p>
            <a:pPr algn="just">
              <a:lnSpc>
                <a:spcPct val="150000"/>
              </a:lnSpc>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To develop a Anemia Prediction model using machine learning.</a:t>
            </a:r>
          </a:p>
          <a:p>
            <a:pPr algn="just">
              <a:lnSpc>
                <a:spcPct val="150000"/>
              </a:lnSpc>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Comparison of different algorithms to find which algorithm is best for the dataset.</a:t>
            </a:r>
          </a:p>
          <a:p>
            <a:pPr marL="0" indent="0" algn="just">
              <a:lnSpc>
                <a:spcPct val="150000"/>
              </a:lnSpc>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2D8F4D-DE0E-BC39-E7F5-1A6541ECEC23}"/>
              </a:ext>
            </a:extLst>
          </p:cNvPr>
          <p:cNvPicPr>
            <a:picLocks noChangeAspect="1"/>
          </p:cNvPicPr>
          <p:nvPr/>
        </p:nvPicPr>
        <p:blipFill>
          <a:blip r:embed="rId2"/>
          <a:stretch>
            <a:fillRect/>
          </a:stretch>
        </p:blipFill>
        <p:spPr>
          <a:xfrm>
            <a:off x="8514487" y="1713054"/>
            <a:ext cx="3326415" cy="37270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736" y="0"/>
            <a:ext cx="9948528" cy="930442"/>
          </a:xfrm>
        </p:spPr>
        <p:txBody>
          <a:bodyPr>
            <a:noAutofit/>
          </a:bodyPr>
          <a:lstStyle/>
          <a:p>
            <a:r>
              <a:rPr lang="en-US" altLang="en-IN" sz="6000" b="1" dirty="0">
                <a:latin typeface="Times New Roman" panose="02020603050405020304" pitchFamily="18" charset="0"/>
                <a:cs typeface="Times New Roman" panose="02020603050405020304" pitchFamily="18" charset="0"/>
              </a:rPr>
              <a:t>          </a:t>
            </a:r>
            <a:r>
              <a:rPr lang="en-US" altLang="en-IN" sz="6000" b="1" dirty="0">
                <a:solidFill>
                  <a:schemeClr val="tx1"/>
                </a:solidFill>
                <a:latin typeface="Times New Roman" panose="02020603050405020304" pitchFamily="18" charset="0"/>
                <a:cs typeface="Times New Roman" panose="02020603050405020304" pitchFamily="18" charset="0"/>
              </a:rPr>
              <a:t>METHODOLOGY</a:t>
            </a:r>
            <a:endParaRPr lang="en-US" sz="6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488F81-9CE1-1BF2-36F5-077F3F3FE5B5}"/>
              </a:ext>
            </a:extLst>
          </p:cNvPr>
          <p:cNvPicPr>
            <a:picLocks noChangeAspect="1"/>
          </p:cNvPicPr>
          <p:nvPr/>
        </p:nvPicPr>
        <p:blipFill>
          <a:blip r:embed="rId2"/>
          <a:stretch>
            <a:fillRect/>
          </a:stretch>
        </p:blipFill>
        <p:spPr>
          <a:xfrm>
            <a:off x="234127" y="1203967"/>
            <a:ext cx="2435353" cy="5660684"/>
          </a:xfrm>
          <a:prstGeom prst="rect">
            <a:avLst/>
          </a:prstGeom>
        </p:spPr>
      </p:pic>
      <p:sp>
        <p:nvSpPr>
          <p:cNvPr id="7" name="Rectangle 6">
            <a:extLst>
              <a:ext uri="{FF2B5EF4-FFF2-40B4-BE49-F238E27FC236}">
                <a16:creationId xmlns:a16="http://schemas.microsoft.com/office/drawing/2014/main" id="{8B6E5472-4079-BAD4-1EE4-62E69143E7A5}"/>
              </a:ext>
            </a:extLst>
          </p:cNvPr>
          <p:cNvSpPr/>
          <p:nvPr/>
        </p:nvSpPr>
        <p:spPr>
          <a:xfrm>
            <a:off x="3946354" y="930441"/>
            <a:ext cx="3882189" cy="616079"/>
          </a:xfrm>
          <a:prstGeom prst="rect">
            <a:avLst/>
          </a:prstGeom>
          <a:solidFill>
            <a:schemeClr val="accent6">
              <a:lumMod val="40000"/>
              <a:lumOff val="60000"/>
            </a:schemeClr>
          </a:solidFill>
          <a:ln>
            <a:solidFill>
              <a:srgbClr val="0937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D0E125B-D44D-08AE-241B-F15AA1301C8F}"/>
              </a:ext>
            </a:extLst>
          </p:cNvPr>
          <p:cNvSpPr txBox="1"/>
          <p:nvPr/>
        </p:nvSpPr>
        <p:spPr>
          <a:xfrm>
            <a:off x="3633532" y="972788"/>
            <a:ext cx="462012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   Anemia Dataset Collection</a:t>
            </a:r>
          </a:p>
        </p:txBody>
      </p:sp>
      <p:sp>
        <p:nvSpPr>
          <p:cNvPr id="9" name="Rectangle 8">
            <a:extLst>
              <a:ext uri="{FF2B5EF4-FFF2-40B4-BE49-F238E27FC236}">
                <a16:creationId xmlns:a16="http://schemas.microsoft.com/office/drawing/2014/main" id="{05077084-7B2A-2FAA-9BBB-FF0ADA186E82}"/>
              </a:ext>
            </a:extLst>
          </p:cNvPr>
          <p:cNvSpPr/>
          <p:nvPr/>
        </p:nvSpPr>
        <p:spPr>
          <a:xfrm>
            <a:off x="3946354" y="1932327"/>
            <a:ext cx="3882189" cy="53099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E7F7EB0-5672-C691-1B40-7104B2244EF5}"/>
              </a:ext>
            </a:extLst>
          </p:cNvPr>
          <p:cNvSpPr/>
          <p:nvPr/>
        </p:nvSpPr>
        <p:spPr>
          <a:xfrm>
            <a:off x="3946354" y="2740066"/>
            <a:ext cx="3882189" cy="625642"/>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BC5199B-DC9F-2A9C-BE51-521AE548F761}"/>
              </a:ext>
            </a:extLst>
          </p:cNvPr>
          <p:cNvSpPr/>
          <p:nvPr/>
        </p:nvSpPr>
        <p:spPr>
          <a:xfrm>
            <a:off x="3954373" y="3811590"/>
            <a:ext cx="1620253" cy="5232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6757AC5-5D8E-1165-E680-8042E08066C9}"/>
              </a:ext>
            </a:extLst>
          </p:cNvPr>
          <p:cNvSpPr/>
          <p:nvPr/>
        </p:nvSpPr>
        <p:spPr>
          <a:xfrm>
            <a:off x="6336627" y="3811590"/>
            <a:ext cx="1491916" cy="5232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BD3D482-E7F0-D621-66BD-5DE272E137A7}"/>
              </a:ext>
            </a:extLst>
          </p:cNvPr>
          <p:cNvSpPr/>
          <p:nvPr/>
        </p:nvSpPr>
        <p:spPr>
          <a:xfrm>
            <a:off x="4026564" y="4782452"/>
            <a:ext cx="3721767" cy="58017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267B2C2-7772-B0E6-7A59-5585E1B02725}"/>
              </a:ext>
            </a:extLst>
          </p:cNvPr>
          <p:cNvSpPr/>
          <p:nvPr/>
        </p:nvSpPr>
        <p:spPr>
          <a:xfrm>
            <a:off x="4026564" y="5664059"/>
            <a:ext cx="3721767" cy="4624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2233C8E-3063-6488-2FD1-94FEF97CE4D4}"/>
              </a:ext>
            </a:extLst>
          </p:cNvPr>
          <p:cNvSpPr/>
          <p:nvPr/>
        </p:nvSpPr>
        <p:spPr>
          <a:xfrm>
            <a:off x="4026563" y="6388551"/>
            <a:ext cx="3721767" cy="42132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53C5DDD-1C5C-9EDA-AF26-6D38DC418CF2}"/>
              </a:ext>
            </a:extLst>
          </p:cNvPr>
          <p:cNvCxnSpPr>
            <a:stCxn id="7" idx="2"/>
            <a:endCxn id="9" idx="0"/>
          </p:cNvCxnSpPr>
          <p:nvPr/>
        </p:nvCxnSpPr>
        <p:spPr>
          <a:xfrm>
            <a:off x="5887449" y="1546520"/>
            <a:ext cx="0" cy="3858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5B75A75C-EE46-7A89-DC30-493FC241AA7E}"/>
              </a:ext>
            </a:extLst>
          </p:cNvPr>
          <p:cNvCxnSpPr>
            <a:cxnSpLocks/>
          </p:cNvCxnSpPr>
          <p:nvPr/>
        </p:nvCxnSpPr>
        <p:spPr>
          <a:xfrm>
            <a:off x="3444240" y="1798320"/>
            <a:ext cx="493776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FD0A4B71-E96A-8660-D92D-E5CFD5A0BD83}"/>
              </a:ext>
            </a:extLst>
          </p:cNvPr>
          <p:cNvCxnSpPr>
            <a:cxnSpLocks/>
          </p:cNvCxnSpPr>
          <p:nvPr/>
        </p:nvCxnSpPr>
        <p:spPr>
          <a:xfrm>
            <a:off x="3444240" y="1798320"/>
            <a:ext cx="0" cy="266192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62B648E8-4B86-6FE8-298C-2FC19443D870}"/>
              </a:ext>
            </a:extLst>
          </p:cNvPr>
          <p:cNvCxnSpPr>
            <a:cxnSpLocks/>
          </p:cNvCxnSpPr>
          <p:nvPr/>
        </p:nvCxnSpPr>
        <p:spPr>
          <a:xfrm>
            <a:off x="3444240" y="4460240"/>
            <a:ext cx="4937760"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EDD6BAC0-D790-559A-DD75-25DEE943411D}"/>
              </a:ext>
            </a:extLst>
          </p:cNvPr>
          <p:cNvCxnSpPr>
            <a:cxnSpLocks/>
          </p:cNvCxnSpPr>
          <p:nvPr/>
        </p:nvCxnSpPr>
        <p:spPr>
          <a:xfrm>
            <a:off x="8382000" y="1798320"/>
            <a:ext cx="0" cy="266192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A4CF02F2-28E4-49A4-9E8D-01AEB13F9473}"/>
              </a:ext>
            </a:extLst>
          </p:cNvPr>
          <p:cNvCxnSpPr>
            <a:stCxn id="9" idx="2"/>
            <a:endCxn id="10" idx="0"/>
          </p:cNvCxnSpPr>
          <p:nvPr/>
        </p:nvCxnSpPr>
        <p:spPr>
          <a:xfrm>
            <a:off x="5887449" y="2463326"/>
            <a:ext cx="0" cy="2767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0151E1B9-E792-FF8E-596D-68FFCD3E5AB0}"/>
              </a:ext>
            </a:extLst>
          </p:cNvPr>
          <p:cNvCxnSpPr>
            <a:cxnSpLocks/>
            <a:stCxn id="10" idx="2"/>
            <a:endCxn id="11" idx="0"/>
          </p:cNvCxnSpPr>
          <p:nvPr/>
        </p:nvCxnSpPr>
        <p:spPr>
          <a:xfrm flipH="1">
            <a:off x="4764500" y="3365708"/>
            <a:ext cx="1122949" cy="4458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30DA92E-18FF-369E-9BE2-8830A620C145}"/>
              </a:ext>
            </a:extLst>
          </p:cNvPr>
          <p:cNvCxnSpPr>
            <a:stCxn id="10" idx="2"/>
            <a:endCxn id="12" idx="0"/>
          </p:cNvCxnSpPr>
          <p:nvPr/>
        </p:nvCxnSpPr>
        <p:spPr>
          <a:xfrm>
            <a:off x="5887449" y="3365708"/>
            <a:ext cx="1195136" cy="4458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B9AFFE05-8272-C0C1-795C-BF79CDAE3427}"/>
              </a:ext>
            </a:extLst>
          </p:cNvPr>
          <p:cNvCxnSpPr>
            <a:stCxn id="11" idx="2"/>
          </p:cNvCxnSpPr>
          <p:nvPr/>
        </p:nvCxnSpPr>
        <p:spPr>
          <a:xfrm>
            <a:off x="4764500" y="4334810"/>
            <a:ext cx="0" cy="23719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F0EB7389-B991-92C6-2708-1B516C139A12}"/>
              </a:ext>
            </a:extLst>
          </p:cNvPr>
          <p:cNvCxnSpPr/>
          <p:nvPr/>
        </p:nvCxnSpPr>
        <p:spPr>
          <a:xfrm>
            <a:off x="4764500" y="4579620"/>
            <a:ext cx="2318085" cy="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1A216BA4-7AA3-5D51-04C5-6C10C33E3860}"/>
              </a:ext>
            </a:extLst>
          </p:cNvPr>
          <p:cNvCxnSpPr>
            <a:stCxn id="12" idx="2"/>
          </p:cNvCxnSpPr>
          <p:nvPr/>
        </p:nvCxnSpPr>
        <p:spPr>
          <a:xfrm>
            <a:off x="7082585" y="4334810"/>
            <a:ext cx="0" cy="23719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4E15FF04-B95C-44AB-BC03-A0F8EA9DAC4C}"/>
              </a:ext>
            </a:extLst>
          </p:cNvPr>
          <p:cNvCxnSpPr>
            <a:cxnSpLocks/>
            <a:endCxn id="13" idx="0"/>
          </p:cNvCxnSpPr>
          <p:nvPr/>
        </p:nvCxnSpPr>
        <p:spPr>
          <a:xfrm flipH="1">
            <a:off x="5887448" y="4579620"/>
            <a:ext cx="1" cy="2028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08E9CCFB-2765-4D0E-37BB-6C0A1988677C}"/>
              </a:ext>
            </a:extLst>
          </p:cNvPr>
          <p:cNvCxnSpPr>
            <a:stCxn id="13" idx="2"/>
            <a:endCxn id="14" idx="0"/>
          </p:cNvCxnSpPr>
          <p:nvPr/>
        </p:nvCxnSpPr>
        <p:spPr>
          <a:xfrm>
            <a:off x="5887448" y="5362622"/>
            <a:ext cx="0" cy="301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368973DD-CA6D-CE00-1FDA-3A7F1EA01361}"/>
              </a:ext>
            </a:extLst>
          </p:cNvPr>
          <p:cNvCxnSpPr>
            <a:stCxn id="14" idx="2"/>
            <a:endCxn id="15" idx="0"/>
          </p:cNvCxnSpPr>
          <p:nvPr/>
        </p:nvCxnSpPr>
        <p:spPr>
          <a:xfrm flipH="1">
            <a:off x="5887447" y="6126479"/>
            <a:ext cx="1" cy="2620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B7E111A3-587E-FFAD-581C-3D6191E2C382}"/>
              </a:ext>
            </a:extLst>
          </p:cNvPr>
          <p:cNvSpPr txBox="1"/>
          <p:nvPr/>
        </p:nvSpPr>
        <p:spPr>
          <a:xfrm>
            <a:off x="3946354" y="6381578"/>
            <a:ext cx="397843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Comparing the models accuracy</a:t>
            </a:r>
          </a:p>
        </p:txBody>
      </p:sp>
      <p:sp>
        <p:nvSpPr>
          <p:cNvPr id="66" name="TextBox 65">
            <a:extLst>
              <a:ext uri="{FF2B5EF4-FFF2-40B4-BE49-F238E27FC236}">
                <a16:creationId xmlns:a16="http://schemas.microsoft.com/office/drawing/2014/main" id="{2DAB6AFD-A1E5-C516-8B9B-2DEEDFB71110}"/>
              </a:ext>
            </a:extLst>
          </p:cNvPr>
          <p:cNvSpPr txBox="1"/>
          <p:nvPr/>
        </p:nvSpPr>
        <p:spPr>
          <a:xfrm>
            <a:off x="4471416" y="5641268"/>
            <a:ext cx="312724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Evaluation</a:t>
            </a:r>
          </a:p>
        </p:txBody>
      </p:sp>
      <p:sp>
        <p:nvSpPr>
          <p:cNvPr id="67" name="TextBox 66">
            <a:extLst>
              <a:ext uri="{FF2B5EF4-FFF2-40B4-BE49-F238E27FC236}">
                <a16:creationId xmlns:a16="http://schemas.microsoft.com/office/drawing/2014/main" id="{5E917BEF-1FD1-2D68-1CB6-74730F158ECE}"/>
              </a:ext>
            </a:extLst>
          </p:cNvPr>
          <p:cNvSpPr txBox="1"/>
          <p:nvPr/>
        </p:nvSpPr>
        <p:spPr>
          <a:xfrm>
            <a:off x="4199988" y="4870812"/>
            <a:ext cx="367010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Model Building and Training</a:t>
            </a:r>
          </a:p>
        </p:txBody>
      </p:sp>
      <p:sp>
        <p:nvSpPr>
          <p:cNvPr id="68" name="TextBox 67">
            <a:extLst>
              <a:ext uri="{FF2B5EF4-FFF2-40B4-BE49-F238E27FC236}">
                <a16:creationId xmlns:a16="http://schemas.microsoft.com/office/drawing/2014/main" id="{0CB62827-A0BC-E973-DE00-362374116D35}"/>
              </a:ext>
            </a:extLst>
          </p:cNvPr>
          <p:cNvSpPr txBox="1"/>
          <p:nvPr/>
        </p:nvSpPr>
        <p:spPr>
          <a:xfrm>
            <a:off x="4336814" y="3866458"/>
            <a:ext cx="135010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Train</a:t>
            </a:r>
          </a:p>
        </p:txBody>
      </p:sp>
      <p:sp>
        <p:nvSpPr>
          <p:cNvPr id="69" name="TextBox 68">
            <a:extLst>
              <a:ext uri="{FF2B5EF4-FFF2-40B4-BE49-F238E27FC236}">
                <a16:creationId xmlns:a16="http://schemas.microsoft.com/office/drawing/2014/main" id="{54011C13-52CD-20B8-5F4F-87A19D3183C9}"/>
              </a:ext>
            </a:extLst>
          </p:cNvPr>
          <p:cNvSpPr txBox="1"/>
          <p:nvPr/>
        </p:nvSpPr>
        <p:spPr>
          <a:xfrm>
            <a:off x="6811636" y="3837864"/>
            <a:ext cx="120957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Test</a:t>
            </a:r>
          </a:p>
        </p:txBody>
      </p:sp>
      <p:sp>
        <p:nvSpPr>
          <p:cNvPr id="70" name="TextBox 69">
            <a:extLst>
              <a:ext uri="{FF2B5EF4-FFF2-40B4-BE49-F238E27FC236}">
                <a16:creationId xmlns:a16="http://schemas.microsoft.com/office/drawing/2014/main" id="{6F24E474-669B-7477-DB66-E46004A9B205}"/>
              </a:ext>
            </a:extLst>
          </p:cNvPr>
          <p:cNvSpPr txBox="1"/>
          <p:nvPr/>
        </p:nvSpPr>
        <p:spPr>
          <a:xfrm>
            <a:off x="4152341" y="2828426"/>
            <a:ext cx="367620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Splitting</a:t>
            </a:r>
          </a:p>
        </p:txBody>
      </p:sp>
      <p:sp>
        <p:nvSpPr>
          <p:cNvPr id="71" name="TextBox 70">
            <a:extLst>
              <a:ext uri="{FF2B5EF4-FFF2-40B4-BE49-F238E27FC236}">
                <a16:creationId xmlns:a16="http://schemas.microsoft.com/office/drawing/2014/main" id="{F7C85CCC-DB9B-41E7-0251-A6036D2E377D}"/>
              </a:ext>
            </a:extLst>
          </p:cNvPr>
          <p:cNvSpPr txBox="1"/>
          <p:nvPr/>
        </p:nvSpPr>
        <p:spPr>
          <a:xfrm>
            <a:off x="5182567" y="1994377"/>
            <a:ext cx="3199433"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Visualisation</a:t>
            </a:r>
          </a:p>
        </p:txBody>
      </p:sp>
      <p:sp>
        <p:nvSpPr>
          <p:cNvPr id="72" name="TextBox 71">
            <a:extLst>
              <a:ext uri="{FF2B5EF4-FFF2-40B4-BE49-F238E27FC236}">
                <a16:creationId xmlns:a16="http://schemas.microsoft.com/office/drawing/2014/main" id="{437B619E-C16E-D1F7-4CDF-69050762CB4C}"/>
              </a:ext>
            </a:extLst>
          </p:cNvPr>
          <p:cNvSpPr txBox="1"/>
          <p:nvPr/>
        </p:nvSpPr>
        <p:spPr>
          <a:xfrm>
            <a:off x="5846064" y="1448262"/>
            <a:ext cx="249455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3684185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5976" y="1759351"/>
            <a:ext cx="10926500" cy="5098649"/>
          </a:xfrm>
        </p:spPr>
        <p:txBody>
          <a:bodyPr>
            <a:normAutofit/>
          </a:bodyPr>
          <a:lstStyle/>
          <a:p>
            <a:pPr algn="just">
              <a:lnSpc>
                <a:spcPct val="150000"/>
              </a:lnSpc>
              <a:buClr>
                <a:schemeClr val="tx1"/>
              </a:buClr>
              <a:buFont typeface="Wingdings" panose="05000000000000000000" charset="0"/>
              <a:buChar char="Ø"/>
            </a:pPr>
            <a:r>
              <a:rPr lang="en-US" sz="22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rPr>
              <a:t>Data Collection</a:t>
            </a:r>
            <a:r>
              <a:rPr lang="en-US"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rPr>
              <a:t>: The dataset consists of  8,545 rows and 6 columns. The 6 columns are divided into Gender, Hemoglobin, MCH, MCHC, MCV and Result.</a:t>
            </a:r>
          </a:p>
          <a:p>
            <a:pPr algn="just">
              <a:lnSpc>
                <a:spcPct val="150000"/>
              </a:lnSpc>
              <a:buClr>
                <a:schemeClr val="tx1"/>
              </a:buClr>
              <a:buFont typeface="Wingdings" panose="05000000000000000000" charset="0"/>
              <a:buChar char="Ø"/>
            </a:pPr>
            <a:r>
              <a:rPr lang="en-US" sz="22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rPr>
              <a:t>Data preprocessing</a:t>
            </a:r>
            <a:r>
              <a:rPr lang="en-US"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rPr>
              <a:t>: In this the missing values can be identify form the dataset.</a:t>
            </a:r>
          </a:p>
          <a:p>
            <a:pPr algn="just">
              <a:lnSpc>
                <a:spcPct val="150000"/>
              </a:lnSpc>
              <a:buClr>
                <a:schemeClr val="tx1"/>
              </a:buClr>
              <a:buFont typeface="Wingdings" panose="05000000000000000000" charset="0"/>
              <a:buChar char="Ø"/>
            </a:pPr>
            <a:r>
              <a:rPr lang="en-US" sz="22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rPr>
              <a:t>Visualization: </a:t>
            </a:r>
            <a:r>
              <a:rPr lang="en-US"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rPr>
              <a:t>It is a powerful </a:t>
            </a:r>
            <a:r>
              <a:rPr lang="en-US" sz="2400" dirty="0">
                <a:solidFill>
                  <a:schemeClr val="tx1"/>
                </a:solidFill>
                <a:latin typeface="Times New Roman" panose="02020603050405020304" pitchFamily="18" charset="0"/>
                <a:cs typeface="Times New Roman" panose="02020603050405020304" pitchFamily="18" charset="0"/>
              </a:rPr>
              <a:t>technique used to represent data visually, allowing patterns, trends, and relationships to be easily understood and interpreted. </a:t>
            </a:r>
            <a:r>
              <a:rPr lang="en-US" sz="2400" dirty="0" err="1">
                <a:solidFill>
                  <a:schemeClr val="tx1"/>
                </a:solidFill>
                <a:latin typeface="Times New Roman" panose="02020603050405020304" pitchFamily="18" charset="0"/>
                <a:cs typeface="Times New Roman" panose="02020603050405020304" pitchFamily="18" charset="0"/>
              </a:rPr>
              <a:t>Eg</a:t>
            </a:r>
            <a:r>
              <a:rPr lang="en-US" sz="2400" dirty="0">
                <a:solidFill>
                  <a:schemeClr val="tx1"/>
                </a:solidFill>
                <a:latin typeface="Times New Roman" panose="02020603050405020304" pitchFamily="18" charset="0"/>
                <a:cs typeface="Times New Roman" panose="02020603050405020304" pitchFamily="18" charset="0"/>
              </a:rPr>
              <a:t> : Bar charts and Histograms.</a:t>
            </a:r>
            <a:endParaRPr lang="en-US" sz="22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endParaRPr>
          </a:p>
          <a:p>
            <a:pPr algn="just">
              <a:lnSpc>
                <a:spcPct val="150000"/>
              </a:lnSpc>
              <a:buClr>
                <a:schemeClr val="tx1"/>
              </a:buClr>
              <a:buFont typeface="Wingdings" panose="05000000000000000000" charset="0"/>
              <a:buChar char="Ø"/>
            </a:pPr>
            <a:r>
              <a:rPr lang="en-US" sz="2200" b="1" dirty="0">
                <a:solidFill>
                  <a:schemeClr val="tx1"/>
                </a:solidFill>
                <a:latin typeface="Times New Roman" panose="02020603050405020304" pitchFamily="18" charset="0"/>
                <a:cs typeface="Times New Roman" panose="02020603050405020304" pitchFamily="18" charset="0"/>
              </a:rPr>
              <a:t>Data splitting</a:t>
            </a:r>
            <a:r>
              <a:rPr lang="en-US" sz="2200" dirty="0">
                <a:solidFill>
                  <a:schemeClr val="tx1"/>
                </a:solidFill>
                <a:latin typeface="Times New Roman" panose="02020603050405020304" pitchFamily="18" charset="0"/>
                <a:cs typeface="Times New Roman" panose="02020603050405020304" pitchFamily="18" charset="0"/>
              </a:rPr>
              <a:t>: Divide the dataset into training and testing subsets to assess model performance.</a:t>
            </a:r>
            <a:endParaRPr lang="en-US"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endParaRPr>
          </a:p>
          <a:p>
            <a:pPr>
              <a:lnSpc>
                <a:spcPct val="150000"/>
              </a:lnSpc>
              <a:buFont typeface="Wingdings" panose="05000000000000000000" charset="0"/>
              <a:buChar char="Ø"/>
            </a:pPr>
            <a:endParaRPr lang="en-US" dirty="0">
              <a:solidFill>
                <a:schemeClr val="tx1"/>
              </a:solidFill>
              <a:latin typeface="Times New Roman" panose="02020603050405020304" pitchFamily="18" charset="0"/>
              <a:ea typeface="Cambria" panose="02040503050406030204" pitchFamily="18" charset="0"/>
              <a:sym typeface="+mn-ea"/>
            </a:endParaRPr>
          </a:p>
          <a:p>
            <a:pPr>
              <a:lnSpc>
                <a:spcPct val="150000"/>
              </a:lnSpc>
            </a:pPr>
            <a:endParaRPr lang="en-US" dirty="0"/>
          </a:p>
        </p:txBody>
      </p:sp>
      <p:pic>
        <p:nvPicPr>
          <p:cNvPr id="6" name="Picture 5">
            <a:extLst>
              <a:ext uri="{FF2B5EF4-FFF2-40B4-BE49-F238E27FC236}">
                <a16:creationId xmlns:a16="http://schemas.microsoft.com/office/drawing/2014/main" id="{B860DB65-59FE-FD98-D03A-44E1A6C744C4}"/>
              </a:ext>
            </a:extLst>
          </p:cNvPr>
          <p:cNvPicPr>
            <a:picLocks noChangeAspect="1"/>
          </p:cNvPicPr>
          <p:nvPr/>
        </p:nvPicPr>
        <p:blipFill>
          <a:blip r:embed="rId2"/>
          <a:stretch>
            <a:fillRect/>
          </a:stretch>
        </p:blipFill>
        <p:spPr>
          <a:xfrm>
            <a:off x="1424629" y="0"/>
            <a:ext cx="3830277" cy="186352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25975" y="682906"/>
            <a:ext cx="10880202" cy="5888490"/>
          </a:xfrm>
        </p:spPr>
        <p:txBody>
          <a:bodyPr/>
          <a:lstStyle/>
          <a:p>
            <a:pPr>
              <a:buFont typeface="Wingdings" panose="05000000000000000000" charset="0"/>
              <a:buChar char="Ø"/>
            </a:pPr>
            <a:endParaRPr lang="en-US" b="1" dirty="0">
              <a:effectLst/>
              <a:latin typeface="Times New Roman" panose="02020603050405020304" pitchFamily="18" charset="0"/>
              <a:ea typeface="Cambria" panose="02040503050406030204" pitchFamily="18" charset="0"/>
              <a:sym typeface="+mn-ea"/>
            </a:endParaRPr>
          </a:p>
          <a:p>
            <a:pPr>
              <a:lnSpc>
                <a:spcPct val="150000"/>
              </a:lnSpc>
              <a:buClr>
                <a:schemeClr val="tx1"/>
              </a:buClr>
              <a:buFont typeface="Wingdings" panose="05000000000000000000" charset="0"/>
              <a:buChar char="Ø"/>
            </a:pPr>
            <a:r>
              <a:rPr lang="en-US" sz="2200" b="1" dirty="0">
                <a:solidFill>
                  <a:schemeClr val="tx1"/>
                </a:solidFill>
                <a:latin typeface="Times New Roman" panose="02020603050405020304" pitchFamily="18" charset="0"/>
                <a:cs typeface="Times New Roman" panose="02020603050405020304" pitchFamily="18" charset="0"/>
              </a:rPr>
              <a:t>Model Building  </a:t>
            </a:r>
            <a:r>
              <a:rPr lang="en-US" sz="2200" b="1"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sym typeface="+mn-ea"/>
              </a:rPr>
              <a:t>:  </a:t>
            </a:r>
            <a:r>
              <a:rPr lang="en-US" sz="22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sym typeface="+mn-ea"/>
              </a:rPr>
              <a:t>Selecting the type of model that best suits your problem like Random Forests, Decision Tree, Navie bayes, K-nearest neighbors etc.</a:t>
            </a:r>
          </a:p>
          <a:p>
            <a:pPr>
              <a:lnSpc>
                <a:spcPct val="150000"/>
              </a:lnSpc>
              <a:buClr>
                <a:schemeClr val="tx1"/>
              </a:buClr>
              <a:buFont typeface="Wingdings" panose="05000000000000000000" charset="0"/>
              <a:buChar char="Ø"/>
            </a:pPr>
            <a:r>
              <a:rPr lang="en-IN" sz="22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rPr>
              <a:t>Training  the  Model: </a:t>
            </a:r>
            <a:r>
              <a:rPr lang="en-IN"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mn-ea"/>
              </a:rPr>
              <a:t>It involves  feeding data to the model and adjusting its parameters to get the result.</a:t>
            </a:r>
            <a:endParaRPr lang="en-US" sz="2200" dirty="0">
              <a:solidFill>
                <a:schemeClr val="tx1"/>
              </a:solidFill>
            </a:endParaRPr>
          </a:p>
        </p:txBody>
      </p:sp>
      <p:pic>
        <p:nvPicPr>
          <p:cNvPr id="1025" name="Picture 1" descr="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D82ACC3-6182-63CB-4C00-FAD4E575BF27}"/>
              </a:ext>
            </a:extLst>
          </p:cNvPr>
          <p:cNvPicPr>
            <a:picLocks noChangeAspect="1"/>
          </p:cNvPicPr>
          <p:nvPr/>
        </p:nvPicPr>
        <p:blipFill>
          <a:blip r:embed="rId3"/>
          <a:stretch>
            <a:fillRect/>
          </a:stretch>
        </p:blipFill>
        <p:spPr>
          <a:xfrm>
            <a:off x="6096000" y="3727048"/>
            <a:ext cx="6096000" cy="31309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781" y="435615"/>
            <a:ext cx="8911687" cy="1280890"/>
          </a:xfrm>
        </p:spPr>
        <p:txBody>
          <a:bodyPr/>
          <a:lstStyle/>
          <a:p>
            <a:r>
              <a:rPr lang="en-US" dirty="0"/>
              <a:t> </a:t>
            </a:r>
            <a:r>
              <a:rPr lang="en-US" sz="6000" b="1" dirty="0">
                <a:solidFill>
                  <a:schemeClr val="tx1"/>
                </a:solidFill>
                <a:latin typeface="Times New Roman" panose="02020603050405020304" pitchFamily="18" charset="0"/>
                <a:cs typeface="Times New Roman" panose="02020603050405020304" pitchFamily="18" charset="0"/>
              </a:rPr>
              <a:t>RANDOM FOREST</a:t>
            </a:r>
          </a:p>
        </p:txBody>
      </p:sp>
      <p:pic>
        <p:nvPicPr>
          <p:cNvPr id="9" name="Content Placeholder 8">
            <a:extLst>
              <a:ext uri="{FF2B5EF4-FFF2-40B4-BE49-F238E27FC236}">
                <a16:creationId xmlns:a16="http://schemas.microsoft.com/office/drawing/2014/main" id="{0869DDA4-CF68-AB9F-90E9-3651AA4B92A2}"/>
              </a:ext>
            </a:extLst>
          </p:cNvPr>
          <p:cNvPicPr>
            <a:picLocks noGrp="1" noChangeAspect="1"/>
          </p:cNvPicPr>
          <p:nvPr>
            <p:ph idx="1"/>
          </p:nvPr>
        </p:nvPicPr>
        <p:blipFill>
          <a:blip r:embed="rId2"/>
          <a:stretch>
            <a:fillRect/>
          </a:stretch>
        </p:blipFill>
        <p:spPr>
          <a:xfrm>
            <a:off x="6524625" y="1716505"/>
            <a:ext cx="5667375" cy="3778250"/>
          </a:xfrm>
        </p:spPr>
      </p:pic>
      <p:sp>
        <p:nvSpPr>
          <p:cNvPr id="12" name="TextBox 11">
            <a:extLst>
              <a:ext uri="{FF2B5EF4-FFF2-40B4-BE49-F238E27FC236}">
                <a16:creationId xmlns:a16="http://schemas.microsoft.com/office/drawing/2014/main" id="{1F52B063-EDFC-6341-979F-1D8120486F51}"/>
              </a:ext>
            </a:extLst>
          </p:cNvPr>
          <p:cNvSpPr txBox="1"/>
          <p:nvPr/>
        </p:nvSpPr>
        <p:spPr>
          <a:xfrm>
            <a:off x="332509" y="1716505"/>
            <a:ext cx="6192115" cy="4832092"/>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Random Forest is a popular machine learning algorithm that belongs to the supervised learning technique. It can be used for both Classification and Regression problems in ML.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92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1963</TotalTime>
  <Words>1050</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Wisp</vt:lpstr>
      <vt:lpstr>Channabasaveshwara Institute of Technology  (Affiliated to VTU, Belagavi &amp; Approved by AICTE, New Delhi) ( NACC Accredited &amp; ISO 9001:2015 certified institution) NH 206 (B H Road), Gubbi, Tumkur - 572216</vt:lpstr>
      <vt:lpstr>CONTENTS</vt:lpstr>
      <vt:lpstr>INTRODUCTION</vt:lpstr>
      <vt:lpstr>PROBLEM STATEMENT</vt:lpstr>
      <vt:lpstr>OBJECTIVES</vt:lpstr>
      <vt:lpstr>          METHODOLOGY</vt:lpstr>
      <vt:lpstr>PowerPoint Presentation</vt:lpstr>
      <vt:lpstr>PowerPoint Presentation</vt:lpstr>
      <vt:lpstr> RANDOM FOREST</vt:lpstr>
      <vt:lpstr>DECISION TREE</vt:lpstr>
      <vt:lpstr>  ANEMIA PREDICTION DATASETS</vt:lpstr>
      <vt:lpstr>                    RESULTS</vt:lpstr>
      <vt:lpstr>PowerPoint Presentation</vt:lpstr>
      <vt:lpstr>CONCLUSION</vt:lpstr>
      <vt:lpstr>               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Channabasaveshwara Institute of Technology  (Affiliated to VTU, Belagavi &amp; Approved by AICTE, New Delhi) (NAAC Accredited &amp; ISO 9001:2015 certified institution) NH 206 (B H Road), Gubbi, Tumkur - 572216</dc:title>
  <dc:creator>HTR RUBEENA KOUSAR</dc:creator>
  <cp:lastModifiedBy>sheethal k.s</cp:lastModifiedBy>
  <cp:revision>44</cp:revision>
  <dcterms:created xsi:type="dcterms:W3CDTF">2023-03-07T16:32:00Z</dcterms:created>
  <dcterms:modified xsi:type="dcterms:W3CDTF">2024-05-29T06:49:23Z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0511FB577F874069822C93F3D119533B</vt:lpwstr>
  </property>
  <property fmtid="{D5CDD505-2E9C-101B-9397-08002B2CF9AE}" pid="3" name="KSOProductBuildVer">
    <vt:lpwstr>1033-11.2.0.11537</vt:lpwstr>
  </property>
</Properties>
</file>