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6E4E7E-0460-4246-A71B-B9468341CD55}">
  <a:tblStyle styleId="{E06E4E7E-0460-4246-A71B-B9468341C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51525c90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51525c90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51525c90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51525c90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5a6b0bd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5a6b0bd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5a6b0b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5a6b0b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51525c90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51525c90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51525c90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51525c90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51525c90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51525c90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5a6b0b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5a6b0b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5a6b0bd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5a6b0bd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5a6b0bd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5a6b0bd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5a6b0bd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5a6b0bd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78200" y="110035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Hospital Case Study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352700" y="3919700"/>
            <a:ext cx="1791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Mohd Rehan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 Greene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Sheethal Sridhar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Puri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0338" y="500925"/>
            <a:ext cx="44082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Q-Q</a:t>
            </a:r>
            <a:endParaRPr sz="1200"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661450" y="500925"/>
            <a:ext cx="44082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Fitted vs Residual Plot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5" y="1187250"/>
            <a:ext cx="4221351" cy="289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450" y="1149725"/>
            <a:ext cx="4300849" cy="294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80338" y="500925"/>
            <a:ext cx="44082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</a:t>
            </a:r>
            <a:endParaRPr sz="12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138" y="1108150"/>
            <a:ext cx="5729724" cy="3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811875" y="1796100"/>
            <a:ext cx="3704400" cy="204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  </a:t>
            </a:r>
            <a:r>
              <a:rPr lang="en" sz="3600">
                <a:solidFill>
                  <a:srgbClr val="000000"/>
                </a:solidFill>
              </a:rPr>
              <a:t>You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Processing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925475" y="1282500"/>
            <a:ext cx="9096600" cy="3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1111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>
              <a:solidFill>
                <a:srgbClr val="111111"/>
              </a:solidFill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>
                <a:solidFill>
                  <a:srgbClr val="111111"/>
                </a:solidFill>
              </a:rPr>
              <a:t>Creatinine: Since it is not related to cardiology eliminated the column</a:t>
            </a:r>
            <a:endParaRPr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https://blog.biostrap.com/posts/creatine-and-its-effects-on-the-heart</a:t>
            </a:r>
            <a:endParaRPr sz="1000">
              <a:solidFill>
                <a:srgbClr val="4A86E8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1111"/>
              </a:solidFill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>
                <a:solidFill>
                  <a:srgbClr val="111111"/>
                </a:solidFill>
              </a:rPr>
              <a:t>Missing values found in Low and High BP, Urea and Hb were removed</a:t>
            </a:r>
            <a:endParaRPr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111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>
                <a:solidFill>
                  <a:srgbClr val="111111"/>
                </a:solidFill>
              </a:rPr>
              <a:t>Remove alert column as approximately all patient are brought in alert condition</a:t>
            </a:r>
            <a:endParaRPr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1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205"/>
            <a:ext cx="2331720" cy="1753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 - Cost to the Hospital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Distribution of the 248 observations of Cost to the Hospital ranges from ₹46,093 to ₹887,350.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median of the distribution is ₹162,661 with a much higher mean of ₹198,723.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quite a few high side outliers that give a right-tailed distribution.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take the natural logarithm of the variable and plot again.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725" y="1285551"/>
            <a:ext cx="2500674" cy="18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76050"/>
            <a:ext cx="2331718" cy="16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1725" y="3176053"/>
            <a:ext cx="2500676" cy="176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71200" y="1269425"/>
            <a:ext cx="3127500" cy="29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Eliminated Total Length of Stay as its correlated with Length of Stay in the ICU and Ward </a:t>
            </a:r>
            <a:endParaRPr sz="1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Body height and Weight are highly correlated. Hence used BMI for developing the model to avoid multicollinearity</a:t>
            </a:r>
            <a:endParaRPr sz="1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BP-High and Low are correlated, hence considering only High BP for our analysis</a:t>
            </a:r>
            <a:endParaRPr sz="10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l="35680" r="29079"/>
          <a:stretch/>
        </p:blipFill>
        <p:spPr>
          <a:xfrm>
            <a:off x="3932651" y="0"/>
            <a:ext cx="5029199" cy="508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Weight</a:t>
            </a:r>
            <a:endParaRPr sz="110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307025" y="500925"/>
            <a:ext cx="4778700" cy="2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Body weight and total cost relationship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Equation: Ln(Total Cost) = 11.745+0.00843 (BodyWeight)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With a unit increase in the weight, there will be 0.84% increase in the total cost of the treatment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t="-14400" b="14400"/>
          <a:stretch/>
        </p:blipFill>
        <p:spPr>
          <a:xfrm>
            <a:off x="3846225" y="3614571"/>
            <a:ext cx="5182100" cy="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Weight</a:t>
            </a:r>
            <a:endParaRPr sz="11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315925" y="459625"/>
            <a:ext cx="4057800" cy="2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calculation , a patient with 51kg is likely to spend at least 1000 INR more than a patient who weighs 50 kgs with 95% confidence interval.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case it is predicting a difference of 1628.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Mathematically we can say a person of 51kg will spend more than 50 kg but from healthcare point of view we can not assert this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575" y="3102075"/>
            <a:ext cx="5194239" cy="1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318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Multiple 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505025" y="1497275"/>
            <a:ext cx="2518500" cy="3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Significant Variables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RHD1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`CAD-DVD`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`other-general`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`HR PULSE`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`other-heart`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`CAD-TVD`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`other-tertalogy`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`other-nervous`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Diabetes2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hypertension2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5" y="1828750"/>
            <a:ext cx="6200226" cy="24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119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943275" y="1922150"/>
            <a:ext cx="7136700" cy="29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the key complaint faced by patient comes under ‘Others-General’, the cost of treatment will decrease by 24% when compared to a person who does not come with ‘Others-General’ as complaint code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a patient comes in complaining of 4 related symptoms(tetralogy) then the predicted cost of treatment will increase by 43% when compared to a person who does not come with tetralogy as complaint code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a patient comes in with Diabetes and Hypertension, then the predicted cost of treatment can increase by 37% when compared with a person who does not come in with Diabetes2 code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3318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Multiple 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6505025" y="1497275"/>
            <a:ext cx="2518500" cy="3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Significant Variables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`other-general`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Roboto"/>
              <a:buChar char="➔"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`LENGTH OF STAY-ICU`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Roboto"/>
              <a:buChar char="➔"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`LENGTH OF STAY-WARD`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Roboto"/>
              <a:buChar char="➔"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`COST OF IMPLANT`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`other-tertalogy`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Diabetes2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`CAD-TVD`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`HR PULSE`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➔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`BP -HIGH`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75" y="1886825"/>
            <a:ext cx="6349851" cy="1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Macintosh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Merriweather</vt:lpstr>
      <vt:lpstr>Times New Roman</vt:lpstr>
      <vt:lpstr>Roboto</vt:lpstr>
      <vt:lpstr>Paradigm</vt:lpstr>
      <vt:lpstr>Mission Hospital Case Study</vt:lpstr>
      <vt:lpstr>Initial Data Processing</vt:lpstr>
      <vt:lpstr>Dependent Variable - Cost to the Hospital</vt:lpstr>
      <vt:lpstr>Correlation</vt:lpstr>
      <vt:lpstr>Total Cost  and  Body Weight</vt:lpstr>
      <vt:lpstr>Total Cost  and  Body Weight</vt:lpstr>
      <vt:lpstr>Multiple Regression  </vt:lpstr>
      <vt:lpstr>Inferences</vt:lpstr>
      <vt:lpstr>2. Multiple Regression  </vt:lpstr>
      <vt:lpstr>Normal Q-Q</vt:lpstr>
      <vt:lpstr>Residual Plot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Hospital Case Study</dc:title>
  <cp:lastModifiedBy>Heremagalur Sridhar, Sheethal</cp:lastModifiedBy>
  <cp:revision>1</cp:revision>
  <dcterms:modified xsi:type="dcterms:W3CDTF">2019-11-10T03:17:14Z</dcterms:modified>
</cp:coreProperties>
</file>