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ato" panose="020F0502020204030203" pitchFamily="34" charset="77"/>
      <p:regular r:id="rId15"/>
      <p:bold r:id="rId16"/>
      <p:italic r:id="rId17"/>
      <p:boldItalic r:id="rId18"/>
    </p:embeddedFon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39" d="100"/>
          <a:sy n="139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6cda4918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6cda4918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ef08cba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ef08cba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f6cda4918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f6cda4918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Check for outliers and handle accordingly, either by removing them or replacing them with mean or mode.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Correlation - Reduce dimensionality by using features which are highly correlated with the dependent variable. Removing the “Worst Predictors.”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6cda4918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f6cda4918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6cda4918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6cda4918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50"/>
              <a:t>Cons:</a:t>
            </a:r>
            <a:endParaRPr sz="1650"/>
          </a:p>
          <a:p>
            <a:pPr marL="457200" lvl="0" indent="-30480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Overfitting in case of noisy data.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Unlike decision trees, results are difficult to interpret.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Hyperparamters needs good tuning for high accuracy.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f6cda4918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f6cda4918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ee254c044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ee254c044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Pre Data Analysis of Health Information Survey</a:t>
            </a:r>
            <a:endParaRPr sz="29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7163700" y="2933200"/>
            <a:ext cx="1733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1600" u="sng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Sheethal </a:t>
            </a:r>
            <a:r>
              <a:rPr lang="en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Sridhar</a:t>
            </a:r>
            <a:endParaRPr sz="1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Understanding the Data</a:t>
            </a:r>
            <a:endParaRPr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480225" y="1567550"/>
            <a:ext cx="34032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I</a:t>
            </a:r>
            <a:r>
              <a:rPr lang="en" sz="1400" b="1">
                <a:latin typeface="Calibri"/>
                <a:ea typeface="Calibri"/>
                <a:cs typeface="Calibri"/>
                <a:sym typeface="Calibri"/>
              </a:rPr>
              <a:t>ndependent Variable Categories: </a:t>
            </a:r>
            <a:endParaRPr sz="14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SzPts val="1100"/>
              <a:buFont typeface="Calibri"/>
              <a:buAutoNum type="arabicParenR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Looking for Health Information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arenR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Internet Usage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arenR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Health Care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arenR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Accessing Medical Records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arenR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General Health Status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arenR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Physical Activity Information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arenR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Household Information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2"/>
          </p:nvPr>
        </p:nvSpPr>
        <p:spPr>
          <a:xfrm>
            <a:off x="6612200" y="1541975"/>
            <a:ext cx="2226900" cy="13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1">
                <a:latin typeface="Calibri"/>
                <a:ea typeface="Calibri"/>
                <a:cs typeface="Calibri"/>
                <a:sym typeface="Calibri"/>
              </a:rPr>
              <a:t>Different Data Types:</a:t>
            </a:r>
            <a:endParaRPr sz="14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SzPts val="1100"/>
              <a:buFont typeface="Calibri"/>
              <a:buAutoNum type="arabicParenR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Binary (Yes/No)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arenR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Numerical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arenR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Categorical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3588900" y="1541975"/>
            <a:ext cx="2594100" cy="21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Dependent Variable Categories: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Portal Usage Type:</a:t>
            </a:r>
            <a:endParaRPr sz="11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Never used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 time used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Continuously used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3597775" y="1600525"/>
            <a:ext cx="2682900" cy="2070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6467125" y="1524175"/>
            <a:ext cx="2460600" cy="2070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479700" y="1524200"/>
            <a:ext cx="2967000" cy="2070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125" y="123500"/>
            <a:ext cx="692958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Preparation: Cleaning the Data</a:t>
            </a:r>
            <a:endParaRPr b="1"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Data Cleaning: </a:t>
            </a:r>
            <a:r>
              <a:rPr lang="en"/>
              <a:t>Handling missing values, converting data to correct data types.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Multicollinearity: </a:t>
            </a:r>
            <a:r>
              <a:rPr lang="en"/>
              <a:t>Ensuring to remove highly correlated values from the independent variable to avoid “double counting.”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Feature reduction: </a:t>
            </a:r>
            <a:r>
              <a:rPr lang="en"/>
              <a:t>Eliminate the variables which may not be useful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Analyze the Data and Model Selection</a:t>
            </a:r>
            <a:endParaRPr b="1"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12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Univariate and Multivariate Analysis for feature distribution understanding and remove potential outliers.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2286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Training and Validation set to perform model validation and optimization.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Model Selection</a:t>
            </a:r>
            <a:endParaRPr b="1"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1274700" y="1228750"/>
            <a:ext cx="7084500" cy="31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Random Forest?</a:t>
            </a:r>
            <a:endParaRPr sz="16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One of the most accurate decision models.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Works well on large datasets. 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Handles Missing values. 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Works well for categorical data.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Can be used to extract variable importance.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Do not require feature engineering (scaling and normalization).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Interpreting the Results</a:t>
            </a:r>
            <a:endParaRPr b="1"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Seperate users into three Categories of Portal Usage: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Never Used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Used Once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Continuously Used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Create tables and  visualizations to determine the similarities of the users in each category to assess the characteristics of users in those categories.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2866150" y="1667725"/>
            <a:ext cx="464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Macintosh PowerPoint</Application>
  <PresentationFormat>On-screen Show (16:9)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Verdana</vt:lpstr>
      <vt:lpstr>Times New Roman</vt:lpstr>
      <vt:lpstr>Lato</vt:lpstr>
      <vt:lpstr>Montserrat</vt:lpstr>
      <vt:lpstr>Calibri</vt:lpstr>
      <vt:lpstr>Arial</vt:lpstr>
      <vt:lpstr>Focus</vt:lpstr>
      <vt:lpstr>Pre Data Analysis of Health Information Survey</vt:lpstr>
      <vt:lpstr>Understanding the Data</vt:lpstr>
      <vt:lpstr>PowerPoint Presentation</vt:lpstr>
      <vt:lpstr>Data Preparation: Cleaning the Data</vt:lpstr>
      <vt:lpstr>Analyze the Data and Model Selection</vt:lpstr>
      <vt:lpstr>Model Selection</vt:lpstr>
      <vt:lpstr>Interpreting the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Data Analysis of Health Information Survey</dc:title>
  <cp:lastModifiedBy>Heremagalur Sridhar, Sheethal</cp:lastModifiedBy>
  <cp:revision>1</cp:revision>
  <dcterms:modified xsi:type="dcterms:W3CDTF">2019-11-12T01:41:43Z</dcterms:modified>
</cp:coreProperties>
</file>