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A52FF-0987-45ED-A324-6FED81784304}">
  <a:tblStyle styleId="{F5AA52FF-0987-45ED-A324-6FED817843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d501dde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d501dde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e77bb3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e77bb3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72b1ebd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72b1ebd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72b1ebd8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72b1ebd8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d501dde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d501dde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d501dde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d501dde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e03980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e03980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72b1ebd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72b1ebd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72b1ebd8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72b1ebd8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d501dde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d501dde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72b1ebd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72b1ebd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726ad61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726ad61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Vanderbilt University Medical Center: Elective Surgery Schedule</a:t>
            </a:r>
            <a:endParaRPr sz="42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566100" y="3346225"/>
            <a:ext cx="25779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60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Sheethal Sridhar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819150" y="472500"/>
            <a:ext cx="75057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final 3 weeks</a:t>
            </a:r>
            <a:endParaRPr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819150" y="11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{F5AA52FF-0987-45ED-A324-6FED81784304}</a:tableStyleId>
              </a:tblPr>
              <a:tblGrid>
                <a:gridCol w="37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Approach 1 - Linear regression output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Approach 2 - SMA output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75" y="1640150"/>
            <a:ext cx="1882327" cy="26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50" y="1640150"/>
            <a:ext cx="2303775" cy="26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843525" y="481400"/>
            <a:ext cx="75057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Prediction on final 3 weeks</a:t>
            </a: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86255" y="1142300"/>
            <a:ext cx="8102503" cy="3696400"/>
            <a:chOff x="1002525" y="1142300"/>
            <a:chExt cx="8220050" cy="3696400"/>
          </a:xfrm>
        </p:grpSpPr>
        <p:grpSp>
          <p:nvGrpSpPr>
            <p:cNvPr id="208" name="Google Shape;208;p23"/>
            <p:cNvGrpSpPr/>
            <p:nvPr/>
          </p:nvGrpSpPr>
          <p:grpSpPr>
            <a:xfrm>
              <a:off x="1002525" y="1142300"/>
              <a:ext cx="7089998" cy="3696400"/>
              <a:chOff x="843525" y="1142300"/>
              <a:chExt cx="7089998" cy="3696400"/>
            </a:xfrm>
          </p:grpSpPr>
          <p:pic>
            <p:nvPicPr>
              <p:cNvPr id="209" name="Google Shape;20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43525" y="1142300"/>
                <a:ext cx="7089998" cy="369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" name="Google Shape;210;p23"/>
              <p:cNvSpPr/>
              <p:nvPr/>
            </p:nvSpPr>
            <p:spPr>
              <a:xfrm>
                <a:off x="7162650" y="2974600"/>
                <a:ext cx="732600" cy="553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1" name="Google Shape;21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98525" y="2124250"/>
              <a:ext cx="1924050" cy="1085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843525" y="481400"/>
            <a:ext cx="75057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Prediction on final 3 weeks</a:t>
            </a: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843525" y="12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{F5AA52FF-0987-45ED-A324-6FED81784304}</a:tableStyleId>
              </a:tblPr>
              <a:tblGrid>
                <a:gridCol w="272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Approach 1 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regression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Approach 2 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SMA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4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Sum of Surgery forecast : 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Actual Surgery :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Total 15 Day Error: </a:t>
                      </a:r>
                      <a:endParaRPr sz="10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Error Percentage: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1808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/>
                        <a:t>1776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/>
                        <a:t>1.77%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1801</a:t>
                      </a:r>
                      <a:endParaRPr/>
                    </a:p>
                    <a:p>
                      <a:pPr marL="914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1776</a:t>
                      </a:r>
                      <a:endParaRPr/>
                    </a:p>
                    <a:p>
                      <a:pPr marL="914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25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/>
                        <a:t>1.41%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819150" y="2293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72450" y="348125"/>
            <a:ext cx="7505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118975" y="1305875"/>
            <a:ext cx="4187100" cy="3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shows the Mean, Maximum, Std. Deviation and Variance of actual surgeries and number of cases scheduled prior to surgery for 48 weeks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actual surgery is 116 with standard deviation of 17.63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average number of surgery cases increases  as we move closer to actual day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75" y="994950"/>
            <a:ext cx="2527476" cy="3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50" y="682375"/>
            <a:ext cx="3359451" cy="19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75" y="2873250"/>
            <a:ext cx="3359451" cy="19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570425" y="156825"/>
            <a:ext cx="75057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Day of Week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000" y="2654463"/>
            <a:ext cx="2950908" cy="22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658575"/>
            <a:ext cx="3458250" cy="19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205975"/>
            <a:ext cx="7505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Day of Week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925" y="2190925"/>
            <a:ext cx="4474725" cy="26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00" y="808375"/>
            <a:ext cx="4252498" cy="255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4572000" y="950525"/>
            <a:ext cx="4214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the plots we can see how the total surgical case volume differs based on the day of week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Maximum on Thursday and Friday the lowest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19150" y="193925"/>
            <a:ext cx="75057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0" y="1954375"/>
            <a:ext cx="4425475" cy="27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50" y="998225"/>
            <a:ext cx="3768101" cy="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4628250" y="1038050"/>
            <a:ext cx="43140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Null Hypothesis: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Total surgical case volume does not differ based on the day of week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Alternative Hypothesis: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Total surgical case volume differs based on the day of week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ANOVA test result we can reject our null hypothesis with 99% confidence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 there is a difference in total surgical case volume based on day of week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Tukey test results provides the differences between every pair(any two days)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51350" y="3375725"/>
            <a:ext cx="2820900" cy="12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761850" y="156825"/>
            <a:ext cx="76203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Scheduled Surgeries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88" y="845025"/>
            <a:ext cx="7388885" cy="38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19150" y="453200"/>
            <a:ext cx="75057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Two approaches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47850" y="3113625"/>
            <a:ext cx="59145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Dependent variable - Actual Surgery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Independent variables - DOW, T28 to T4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not considering last 3 days for our model building: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Business: Want to know actual surgery few days before actual day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Technical: Last 3 days will be highly correlated with actual surgery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714525" y="1810825"/>
            <a:ext cx="1874400" cy="88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imes New Roman"/>
                <a:ea typeface="Times New Roman"/>
                <a:cs typeface="Times New Roman"/>
                <a:sym typeface="Times New Roman"/>
              </a:rPr>
              <a:t>1. Regression: 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000" b="1"/>
          </a:p>
        </p:txBody>
      </p:sp>
      <p:sp>
        <p:nvSpPr>
          <p:cNvPr id="176" name="Google Shape;176;p19"/>
          <p:cNvSpPr/>
          <p:nvPr/>
        </p:nvSpPr>
        <p:spPr>
          <a:xfrm>
            <a:off x="5276750" y="1810826"/>
            <a:ext cx="1785600" cy="88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imes New Roman"/>
                <a:ea typeface="Times New Roman"/>
                <a:cs typeface="Times New Roman"/>
                <a:sym typeface="Times New Roman"/>
              </a:rPr>
              <a:t>2. Time Series: 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imes New Roman"/>
                <a:ea typeface="Times New Roman"/>
                <a:cs typeface="Times New Roman"/>
                <a:sym typeface="Times New Roman"/>
              </a:rPr>
              <a:t>Simple Moving Average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99100" y="303725"/>
            <a:ext cx="75057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Linear Regression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75" y="1011999"/>
            <a:ext cx="3581326" cy="260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825" y="1073850"/>
            <a:ext cx="3482526" cy="254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3120450" y="737250"/>
            <a:ext cx="29031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Analysing our dependent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75" y="3694475"/>
            <a:ext cx="4541875" cy="1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4913350" y="3694475"/>
            <a:ext cx="3962100" cy="1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outliers, so that dependent variable is uniformly distributed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explains the variance by 71.31%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Daily Error: ~4 Surgeries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819150" y="419225"/>
            <a:ext cx="7505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Simple Moving Average 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0" y="1287850"/>
            <a:ext cx="6254050" cy="32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6249825" y="1442700"/>
            <a:ext cx="2474400" cy="28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 a Simple Moving Average Forecast for the next 15 days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Introduced a bias added or subtracted from the SMA forecasted based on the day of the week for each days results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Average Daily Error: ~8 Surgeries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Nunito</vt:lpstr>
      <vt:lpstr>Calibri</vt:lpstr>
      <vt:lpstr>Arial</vt:lpstr>
      <vt:lpstr>Shift</vt:lpstr>
      <vt:lpstr>Vanderbilt University Medical Center: Elective Surgery Schedule</vt:lpstr>
      <vt:lpstr>Exploratory Analysis</vt:lpstr>
      <vt:lpstr>Exploratory Analysis - Day of Week</vt:lpstr>
      <vt:lpstr>Exploratory Analysis - Day of Week</vt:lpstr>
      <vt:lpstr>ANOVA Test </vt:lpstr>
      <vt:lpstr>Exploratory Analysis - Scheduled Surgeries</vt:lpstr>
      <vt:lpstr>Model - Two approaches</vt:lpstr>
      <vt:lpstr>Linear Regression</vt:lpstr>
      <vt:lpstr>2. Simple Moving Average </vt:lpstr>
      <vt:lpstr>Prediction on final 3 weeks</vt:lpstr>
      <vt:lpstr> Prediction on final 3 weeks</vt:lpstr>
      <vt:lpstr> Prediction on final 3 weeks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 University Medical Center: Elective Surgery Schedule</dc:title>
  <cp:lastModifiedBy>Heremagalur Sridhar, Sheethal</cp:lastModifiedBy>
  <cp:revision>1</cp:revision>
  <dcterms:modified xsi:type="dcterms:W3CDTF">2019-11-12T01:36:06Z</dcterms:modified>
</cp:coreProperties>
</file>